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46A"/>
    <a:srgbClr val="4D1B63"/>
    <a:srgbClr val="441D6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8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8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6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3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2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9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0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AADA-53E7-4B14-BF9A-EDD800B5EE9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EA4B-2E21-4C0B-BB20-EC828164D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44624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40352" y="59492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HelveticaNeueCyr" pitchFamily="50" charset="-52"/>
              </a:rPr>
              <a:t>,</a:t>
            </a:r>
            <a:endParaRPr lang="ru-RU" sz="2000" dirty="0">
              <a:solidFill>
                <a:srgbClr val="7030A0"/>
              </a:solidFill>
              <a:latin typeface="HelveticaNeueCyr" pitchFamily="50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0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9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3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5" y="-26318"/>
            <a:ext cx="9182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6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5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74</cp:revision>
  <dcterms:created xsi:type="dcterms:W3CDTF">2019-08-25T05:31:55Z</dcterms:created>
  <dcterms:modified xsi:type="dcterms:W3CDTF">2019-08-27T04:49:12Z</dcterms:modified>
</cp:coreProperties>
</file>