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0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1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2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14.xml" ContentType="application/vnd.openxmlformats-officedocument.presentationml.notesSl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notesSlides/notesSlide15.xml" ContentType="application/vnd.openxmlformats-officedocument.presentationml.notesSlid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notesSlides/notesSlide16.xml" ContentType="application/vnd.openxmlformats-officedocument.presentationml.notesSlid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notesSlides/notesSlide17.xml" ContentType="application/vnd.openxmlformats-officedocument.presentationml.notesSlid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notesSlides/notesSlide18.xml" ContentType="application/vnd.openxmlformats-officedocument.presentationml.notesSlid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43" r:id="rId4"/>
  </p:sldMasterIdLst>
  <p:notesMasterIdLst>
    <p:notesMasterId r:id="rId27"/>
  </p:notesMasterIdLst>
  <p:handoutMasterIdLst>
    <p:handoutMasterId r:id="rId28"/>
  </p:handoutMasterIdLst>
  <p:sldIdLst>
    <p:sldId id="256" r:id="rId5"/>
    <p:sldId id="278" r:id="rId6"/>
    <p:sldId id="282" r:id="rId7"/>
    <p:sldId id="266" r:id="rId8"/>
    <p:sldId id="271" r:id="rId9"/>
    <p:sldId id="257" r:id="rId10"/>
    <p:sldId id="265" r:id="rId11"/>
    <p:sldId id="268" r:id="rId12"/>
    <p:sldId id="276" r:id="rId13"/>
    <p:sldId id="270" r:id="rId14"/>
    <p:sldId id="273" r:id="rId15"/>
    <p:sldId id="274" r:id="rId16"/>
    <p:sldId id="275" r:id="rId17"/>
    <p:sldId id="269" r:id="rId18"/>
    <p:sldId id="277" r:id="rId19"/>
    <p:sldId id="279" r:id="rId20"/>
    <p:sldId id="280" r:id="rId21"/>
    <p:sldId id="281" r:id="rId22"/>
    <p:sldId id="283" r:id="rId23"/>
    <p:sldId id="267" r:id="rId24"/>
    <p:sldId id="272" r:id="rId25"/>
    <p:sldId id="259" r:id="rId26"/>
  </p:sldIdLst>
  <p:sldSz cx="12192000" cy="6858000"/>
  <p:notesSz cx="6797675" cy="9928225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747"/>
    <a:srgbClr val="FF3333"/>
    <a:srgbClr val="71C2FF"/>
    <a:srgbClr val="FF6161"/>
    <a:srgbClr val="95E12F"/>
    <a:srgbClr val="4CDC34"/>
    <a:srgbClr val="3B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6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7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8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9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0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1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2.xlsx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3.xlsx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4.xlsx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5.xlsx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6.xlsx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7.xlsx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ru-RU" sz="2400" dirty="0"/>
              <a:t>Всего учащихся, сдававших предметы, чел. </a:t>
            </a:r>
          </a:p>
        </c:rich>
      </c:tx>
      <c:layout>
        <c:manualLayout>
          <c:xMode val="edge"/>
          <c:yMode val="edge"/>
          <c:x val="0.2759983528207943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4954598583259509E-2"/>
          <c:y val="9.5975662055758568E-2"/>
          <c:w val="0.94131058894975683"/>
          <c:h val="0.638709472398701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layout>
                <c:manualLayout>
                  <c:x val="-6.3391442155309036E-3"/>
                  <c:y val="-8.72471509587266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D94-4676-875F-BA66A5D9B8AC}"/>
                </c:ext>
              </c:extLst>
            </c:dLbl>
            <c:dLbl>
              <c:idx val="11"/>
              <c:layout>
                <c:manualLayout>
                  <c:x val="-4.226096143687269E-3"/>
                  <c:y val="-1.395954415339625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D94-4676-875F-BA66A5D9B8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Математика (база)</c:v>
                </c:pt>
                <c:pt idx="1">
                  <c:v>Математика (профиль)</c:v>
                </c:pt>
                <c:pt idx="2">
                  <c:v>Русский язык</c:v>
                </c:pt>
                <c:pt idx="3">
                  <c:v>Литература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Физика</c:v>
                </c:pt>
                <c:pt idx="9">
                  <c:v>Химия</c:v>
                </c:pt>
                <c:pt idx="10">
                  <c:v>Обществознание</c:v>
                </c:pt>
                <c:pt idx="11">
                  <c:v>Информатика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781</c:v>
                </c:pt>
                <c:pt idx="1">
                  <c:v>311</c:v>
                </c:pt>
                <c:pt idx="2">
                  <c:v>782</c:v>
                </c:pt>
                <c:pt idx="3">
                  <c:v>39</c:v>
                </c:pt>
                <c:pt idx="4">
                  <c:v>157</c:v>
                </c:pt>
                <c:pt idx="5">
                  <c:v>20</c:v>
                </c:pt>
                <c:pt idx="6">
                  <c:v>57</c:v>
                </c:pt>
                <c:pt idx="7">
                  <c:v>94</c:v>
                </c:pt>
                <c:pt idx="8">
                  <c:v>148</c:v>
                </c:pt>
                <c:pt idx="9">
                  <c:v>108</c:v>
                </c:pt>
                <c:pt idx="10">
                  <c:v>378</c:v>
                </c:pt>
                <c:pt idx="1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94-4676-875F-BA66A5D9B8A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>
              <a:glow rad="127000">
                <a:srgbClr val="FFC000">
                  <a:alpha val="0"/>
                </a:srgb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9.5087163232963449E-3"/>
                  <c:y val="3.48988603834906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D94-4676-875F-BA66A5D9B8AC}"/>
                </c:ext>
              </c:extLst>
            </c:dLbl>
            <c:dLbl>
              <c:idx val="1"/>
              <c:layout>
                <c:manualLayout>
                  <c:x val="0"/>
                  <c:y val="-7.8047443912486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D94-4676-875F-BA66A5D9B8AC}"/>
                </c:ext>
              </c:extLst>
            </c:dLbl>
            <c:dLbl>
              <c:idx val="2"/>
              <c:layout>
                <c:manualLayout>
                  <c:x val="0"/>
                  <c:y val="-2.2843154315849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D94-4676-875F-BA66A5D9B8AC}"/>
                </c:ext>
              </c:extLst>
            </c:dLbl>
            <c:dLbl>
              <c:idx val="3"/>
              <c:layout>
                <c:manualLayout>
                  <c:x val="0"/>
                  <c:y val="-4.7589904824687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D94-4676-875F-BA66A5D9B8AC}"/>
                </c:ext>
              </c:extLst>
            </c:dLbl>
            <c:dLbl>
              <c:idx val="4"/>
              <c:layout>
                <c:manualLayout>
                  <c:x val="0"/>
                  <c:y val="-3.6168327666762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94-4676-875F-BA66A5D9B8AC}"/>
                </c:ext>
              </c:extLst>
            </c:dLbl>
            <c:dLbl>
              <c:idx val="5"/>
              <c:layout>
                <c:manualLayout>
                  <c:x val="0"/>
                  <c:y val="-4.1879116245724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94-4676-875F-BA66A5D9B8AC}"/>
                </c:ext>
              </c:extLst>
            </c:dLbl>
            <c:dLbl>
              <c:idx val="6"/>
              <c:layout>
                <c:manualLayout>
                  <c:x val="-7.7477534273845911E-17"/>
                  <c:y val="-4.5686308631699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D94-4676-875F-BA66A5D9B8AC}"/>
                </c:ext>
              </c:extLst>
            </c:dLbl>
            <c:dLbl>
              <c:idx val="7"/>
              <c:layout>
                <c:manualLayout>
                  <c:x val="0"/>
                  <c:y val="-5.1397097210662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94-4676-875F-BA66A5D9B8AC}"/>
                </c:ext>
              </c:extLst>
            </c:dLbl>
            <c:dLbl>
              <c:idx val="8"/>
              <c:layout>
                <c:manualLayout>
                  <c:x val="-1.5495506854769182E-16"/>
                  <c:y val="-3.4264731473774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D94-4676-875F-BA66A5D9B8AC}"/>
                </c:ext>
              </c:extLst>
            </c:dLbl>
            <c:dLbl>
              <c:idx val="9"/>
              <c:layout>
                <c:manualLayout>
                  <c:x val="0"/>
                  <c:y val="-3.9975520052737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D94-4676-875F-BA66A5D9B8AC}"/>
                </c:ext>
              </c:extLst>
            </c:dLbl>
            <c:dLbl>
              <c:idx val="10"/>
              <c:layout>
                <c:manualLayout>
                  <c:x val="0"/>
                  <c:y val="-4.1879116245724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D94-4676-875F-BA66A5D9B8AC}"/>
                </c:ext>
              </c:extLst>
            </c:dLbl>
            <c:dLbl>
              <c:idx val="11"/>
              <c:layout>
                <c:manualLayout>
                  <c:x val="-1.0565240359218173E-3"/>
                  <c:y val="-4.5686308631699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D94-4676-875F-BA66A5D9B8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Математика (база)</c:v>
                </c:pt>
                <c:pt idx="1">
                  <c:v>Математика (профиль)</c:v>
                </c:pt>
                <c:pt idx="2">
                  <c:v>Русский язык</c:v>
                </c:pt>
                <c:pt idx="3">
                  <c:v>Литература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Физика</c:v>
                </c:pt>
                <c:pt idx="9">
                  <c:v>Химия</c:v>
                </c:pt>
                <c:pt idx="10">
                  <c:v>Обществознание</c:v>
                </c:pt>
                <c:pt idx="11">
                  <c:v>Информатика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448</c:v>
                </c:pt>
                <c:pt idx="1">
                  <c:v>287</c:v>
                </c:pt>
                <c:pt idx="2">
                  <c:v>737</c:v>
                </c:pt>
                <c:pt idx="3">
                  <c:v>33</c:v>
                </c:pt>
                <c:pt idx="4">
                  <c:v>130</c:v>
                </c:pt>
                <c:pt idx="5">
                  <c:v>19</c:v>
                </c:pt>
                <c:pt idx="6">
                  <c:v>38</c:v>
                </c:pt>
                <c:pt idx="7">
                  <c:v>94</c:v>
                </c:pt>
                <c:pt idx="8">
                  <c:v>134</c:v>
                </c:pt>
                <c:pt idx="9">
                  <c:v>96</c:v>
                </c:pt>
                <c:pt idx="10">
                  <c:v>341</c:v>
                </c:pt>
                <c:pt idx="11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94-4676-875F-BA66A5D9B8A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4.22609614368726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D94-4676-875F-BA66A5D9B8AC}"/>
                </c:ext>
              </c:extLst>
            </c:dLbl>
            <c:dLbl>
              <c:idx val="2"/>
              <c:layout>
                <c:manualLayout>
                  <c:x val="6.339144215530903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D94-4676-875F-BA66A5D9B8AC}"/>
                </c:ext>
              </c:extLst>
            </c:dLbl>
            <c:dLbl>
              <c:idx val="8"/>
              <c:layout>
                <c:manualLayout>
                  <c:x val="3.169572107765451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D94-4676-875F-BA66A5D9B8AC}"/>
                </c:ext>
              </c:extLst>
            </c:dLbl>
            <c:dLbl>
              <c:idx val="10"/>
              <c:layout>
                <c:manualLayout>
                  <c:x val="6.339144215530903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D94-4676-875F-BA66A5D9B8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Математика (база)</c:v>
                </c:pt>
                <c:pt idx="1">
                  <c:v>Математика (профиль)</c:v>
                </c:pt>
                <c:pt idx="2">
                  <c:v>Русский язык</c:v>
                </c:pt>
                <c:pt idx="3">
                  <c:v>Литература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Физика</c:v>
                </c:pt>
                <c:pt idx="9">
                  <c:v>Химия</c:v>
                </c:pt>
                <c:pt idx="10">
                  <c:v>Обществознание</c:v>
                </c:pt>
                <c:pt idx="11">
                  <c:v>Информатика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0</c:v>
                </c:pt>
                <c:pt idx="1">
                  <c:v>269</c:v>
                </c:pt>
                <c:pt idx="2">
                  <c:v>626</c:v>
                </c:pt>
                <c:pt idx="3">
                  <c:v>50</c:v>
                </c:pt>
                <c:pt idx="4">
                  <c:v>119</c:v>
                </c:pt>
                <c:pt idx="5">
                  <c:v>11</c:v>
                </c:pt>
                <c:pt idx="6">
                  <c:v>59</c:v>
                </c:pt>
                <c:pt idx="7">
                  <c:v>113</c:v>
                </c:pt>
                <c:pt idx="8">
                  <c:v>97</c:v>
                </c:pt>
                <c:pt idx="9">
                  <c:v>87</c:v>
                </c:pt>
                <c:pt idx="10">
                  <c:v>320</c:v>
                </c:pt>
                <c:pt idx="11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94-4676-875F-BA66A5D9B8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66413023"/>
        <c:axId val="1464356079"/>
      </c:barChart>
      <c:catAx>
        <c:axId val="1466413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464356079"/>
        <c:crossesAt val="0"/>
        <c:auto val="1"/>
        <c:lblAlgn val="ctr"/>
        <c:lblOffset val="100"/>
        <c:noMultiLvlLbl val="0"/>
      </c:catAx>
      <c:valAx>
        <c:axId val="1464356079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66413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224644463023734"/>
          <c:y val="0.92834112230816512"/>
          <c:w val="0.33339406266768162"/>
          <c:h val="7.16588776918349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95000"/>
              <a:lumOff val="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Лист1!$A$9:$A$16</c:f>
              <c:strCache>
                <c:ptCount val="8"/>
                <c:pt idx="0">
                  <c:v>Федоровская СОШ №5</c:v>
                </c:pt>
                <c:pt idx="1">
                  <c:v>Русскинская СОШ</c:v>
                </c:pt>
                <c:pt idx="2">
                  <c:v>Ульт-Ягунская СОШ</c:v>
                </c:pt>
                <c:pt idx="3">
                  <c:v>Лянторская СОШ № 1</c:v>
                </c:pt>
                <c:pt idx="4">
                  <c:v>Лянторская СОШ №3</c:v>
                </c:pt>
                <c:pt idx="5">
                  <c:v>Лянторская СОШ №4</c:v>
                </c:pt>
                <c:pt idx="6">
                  <c:v>Лянторская СОШ №5</c:v>
                </c:pt>
                <c:pt idx="7">
                  <c:v>Лянторская СОШ №6</c:v>
                </c:pt>
              </c:strCache>
            </c:strRef>
          </c:cat>
          <c:val>
            <c:numRef>
              <c:f>Лист1!$B$9:$B$16</c:f>
              <c:numCache>
                <c:formatCode>0.0</c:formatCode>
                <c:ptCount val="8"/>
                <c:pt idx="0">
                  <c:v>67</c:v>
                </c:pt>
                <c:pt idx="1">
                  <c:v>49.5</c:v>
                </c:pt>
                <c:pt idx="2">
                  <c:v>68.8</c:v>
                </c:pt>
                <c:pt idx="3">
                  <c:v>60.2</c:v>
                </c:pt>
                <c:pt idx="4">
                  <c:v>67.3</c:v>
                </c:pt>
                <c:pt idx="5">
                  <c:v>67.099999999999994</c:v>
                </c:pt>
                <c:pt idx="6">
                  <c:v>64.599999999999994</c:v>
                </c:pt>
                <c:pt idx="7">
                  <c:v>73.099999999999994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63-4F93-85AD-2BBC738258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3.1225601157363384E-3"/>
                  <c:y val="-8.045808966861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4B-45C0-AC91-8F33BB3D5F9A}"/>
                </c:ext>
              </c:extLst>
            </c:dLbl>
            <c:dLbl>
              <c:idx val="1"/>
              <c:layout>
                <c:manualLayout>
                  <c:x val="-3.1225601157363384E-3"/>
                  <c:y val="-9.9025341130604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B2-438E-9757-CA6811AA16D6}"/>
                </c:ext>
              </c:extLst>
            </c:dLbl>
            <c:dLbl>
              <c:idx val="2"/>
              <c:layout>
                <c:manualLayout>
                  <c:x val="1.561280057868112E-3"/>
                  <c:y val="-0.10521442495126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BF-4282-8186-527AB3F9282D}"/>
                </c:ext>
              </c:extLst>
            </c:dLbl>
            <c:dLbl>
              <c:idx val="4"/>
              <c:layout>
                <c:manualLayout>
                  <c:x val="-4.6838401736045074E-3"/>
                  <c:y val="-6.1890838206627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4B-45C0-AC91-8F33BB3D5F9A}"/>
                </c:ext>
              </c:extLst>
            </c:dLbl>
            <c:dLbl>
              <c:idx val="7"/>
              <c:layout>
                <c:manualLayout>
                  <c:x val="-1.144925482826446E-16"/>
                  <c:y val="-9.9025341130604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BF-4282-8186-527AB3F928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Лист1!$A$9:$A$16</c:f>
              <c:strCache>
                <c:ptCount val="8"/>
                <c:pt idx="0">
                  <c:v>Федоровская СОШ №5</c:v>
                </c:pt>
                <c:pt idx="1">
                  <c:v>Русскинская СОШ</c:v>
                </c:pt>
                <c:pt idx="2">
                  <c:v>Ульт-Ягунская СОШ</c:v>
                </c:pt>
                <c:pt idx="3">
                  <c:v>Лянторская СОШ № 1</c:v>
                </c:pt>
                <c:pt idx="4">
                  <c:v>Лянторская СОШ №3</c:v>
                </c:pt>
                <c:pt idx="5">
                  <c:v>Лянторская СОШ №4</c:v>
                </c:pt>
                <c:pt idx="6">
                  <c:v>Лянторская СОШ №5</c:v>
                </c:pt>
                <c:pt idx="7">
                  <c:v>Лянторская СОШ №6</c:v>
                </c:pt>
              </c:strCache>
            </c:strRef>
          </c:cat>
          <c:val>
            <c:numRef>
              <c:f>Лист1!$C$9:$C$16</c:f>
              <c:numCache>
                <c:formatCode>General</c:formatCode>
                <c:ptCount val="8"/>
                <c:pt idx="0">
                  <c:v>67.7</c:v>
                </c:pt>
                <c:pt idx="1">
                  <c:v>51.8</c:v>
                </c:pt>
                <c:pt idx="2" formatCode="0.0">
                  <c:v>62.4</c:v>
                </c:pt>
                <c:pt idx="3">
                  <c:v>0</c:v>
                </c:pt>
                <c:pt idx="4">
                  <c:v>69.400000000000006</c:v>
                </c:pt>
                <c:pt idx="5" formatCode="0.0">
                  <c:v>72.7</c:v>
                </c:pt>
                <c:pt idx="6">
                  <c:v>74.599999999999994</c:v>
                </c:pt>
                <c:pt idx="7">
                  <c:v>69.8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63-4F93-85AD-2BBC738258C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Лист1!$A$9:$A$16</c:f>
              <c:strCache>
                <c:ptCount val="8"/>
                <c:pt idx="0">
                  <c:v>Федоровская СОШ №5</c:v>
                </c:pt>
                <c:pt idx="1">
                  <c:v>Русскинская СОШ</c:v>
                </c:pt>
                <c:pt idx="2">
                  <c:v>Ульт-Ягунская СОШ</c:v>
                </c:pt>
                <c:pt idx="3">
                  <c:v>Лянторская СОШ № 1</c:v>
                </c:pt>
                <c:pt idx="4">
                  <c:v>Лянторская СОШ №3</c:v>
                </c:pt>
                <c:pt idx="5">
                  <c:v>Лянторская СОШ №4</c:v>
                </c:pt>
                <c:pt idx="6">
                  <c:v>Лянторская СОШ №5</c:v>
                </c:pt>
                <c:pt idx="7">
                  <c:v>Лянторская СОШ №6</c:v>
                </c:pt>
              </c:strCache>
            </c:strRef>
          </c:cat>
          <c:val>
            <c:numRef>
              <c:f>Лист1!$D$9:$D$16</c:f>
              <c:numCache>
                <c:formatCode>General</c:formatCode>
                <c:ptCount val="8"/>
                <c:pt idx="0">
                  <c:v>73.5</c:v>
                </c:pt>
                <c:pt idx="1">
                  <c:v>56.8</c:v>
                </c:pt>
                <c:pt idx="2" formatCode="0.0">
                  <c:v>69.7</c:v>
                </c:pt>
                <c:pt idx="3">
                  <c:v>0</c:v>
                </c:pt>
                <c:pt idx="4">
                  <c:v>74.3</c:v>
                </c:pt>
                <c:pt idx="5">
                  <c:v>66.599999999999994</c:v>
                </c:pt>
                <c:pt idx="6">
                  <c:v>70.599999999999994</c:v>
                </c:pt>
                <c:pt idx="7">
                  <c:v>70.400000000000006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BF-4282-8186-527AB3F92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490632872862263E-2"/>
          <c:y val="5.8796296296296298E-2"/>
          <c:w val="0.96233528649058786"/>
          <c:h val="0.663134259259259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Лист1!$A$16:$A$22</c:f>
              <c:strCache>
                <c:ptCount val="7"/>
                <c:pt idx="0">
                  <c:v>Лянторская СОШ №7</c:v>
                </c:pt>
                <c:pt idx="1">
                  <c:v>Нижнесортымская СОШ</c:v>
                </c:pt>
                <c:pt idx="2">
                  <c:v>Локосовская  СОШ </c:v>
                </c:pt>
                <c:pt idx="3">
                  <c:v>Ляминская СОШ </c:v>
                </c:pt>
                <c:pt idx="4">
                  <c:v>Высокомысовская СОШ </c:v>
                </c:pt>
                <c:pt idx="5">
                  <c:v>Сытоминская СШ</c:v>
                </c:pt>
                <c:pt idx="6">
                  <c:v>Угутская СОШ</c:v>
                </c:pt>
              </c:strCache>
            </c:strRef>
          </c:cat>
          <c:val>
            <c:numRef>
              <c:f>Лист1!$B$16:$B$22</c:f>
              <c:numCache>
                <c:formatCode>0.0</c:formatCode>
                <c:ptCount val="7"/>
                <c:pt idx="0">
                  <c:v>67.3</c:v>
                </c:pt>
                <c:pt idx="1">
                  <c:v>66.900000000000006</c:v>
                </c:pt>
                <c:pt idx="2">
                  <c:v>64.599999999999994</c:v>
                </c:pt>
                <c:pt idx="3">
                  <c:v>62.6</c:v>
                </c:pt>
                <c:pt idx="4">
                  <c:v>0</c:v>
                </c:pt>
                <c:pt idx="5">
                  <c:v>53.6</c:v>
                </c:pt>
                <c:pt idx="6">
                  <c:v>67.599999999999994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89-441C-88CB-93CF7E178F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6.2451202314726768E-3"/>
                  <c:y val="-4.7037037037037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49-4127-A3EC-14A1F6D82140}"/>
                </c:ext>
              </c:extLst>
            </c:dLbl>
            <c:dLbl>
              <c:idx val="1"/>
              <c:layout>
                <c:manualLayout>
                  <c:x val="1.5612800578681692E-3"/>
                  <c:y val="-5.6444444444444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49-4127-A3EC-14A1F6D82140}"/>
                </c:ext>
              </c:extLst>
            </c:dLbl>
            <c:dLbl>
              <c:idx val="2"/>
              <c:layout>
                <c:manualLayout>
                  <c:x val="3.2422991883912415E-3"/>
                  <c:y val="-6.3072317129597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D7A-4FBE-9DC2-20F74568142F}"/>
                </c:ext>
              </c:extLst>
            </c:dLbl>
            <c:dLbl>
              <c:idx val="6"/>
              <c:layout>
                <c:manualLayout>
                  <c:x val="0"/>
                  <c:y val="-9.4608475694395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7A-4FBE-9DC2-20F7456814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Лист1!$A$16:$A$22</c:f>
              <c:strCache>
                <c:ptCount val="7"/>
                <c:pt idx="0">
                  <c:v>Лянторская СОШ №7</c:v>
                </c:pt>
                <c:pt idx="1">
                  <c:v>Нижнесортымская СОШ</c:v>
                </c:pt>
                <c:pt idx="2">
                  <c:v>Локосовская  СОШ </c:v>
                </c:pt>
                <c:pt idx="3">
                  <c:v>Ляминская СОШ </c:v>
                </c:pt>
                <c:pt idx="4">
                  <c:v>Высокомысовская СОШ </c:v>
                </c:pt>
                <c:pt idx="5">
                  <c:v>Сытоминская СШ</c:v>
                </c:pt>
                <c:pt idx="6">
                  <c:v>Угутская СОШ</c:v>
                </c:pt>
              </c:strCache>
            </c:strRef>
          </c:cat>
          <c:val>
            <c:numRef>
              <c:f>Лист1!$C$16:$C$22</c:f>
              <c:numCache>
                <c:formatCode>0.0</c:formatCode>
                <c:ptCount val="7"/>
                <c:pt idx="0">
                  <c:v>66.3</c:v>
                </c:pt>
                <c:pt idx="1">
                  <c:v>69.400000000000006</c:v>
                </c:pt>
                <c:pt idx="2">
                  <c:v>60.9</c:v>
                </c:pt>
                <c:pt idx="3">
                  <c:v>54</c:v>
                </c:pt>
                <c:pt idx="4">
                  <c:v>61</c:v>
                </c:pt>
                <c:pt idx="5">
                  <c:v>63.7</c:v>
                </c:pt>
                <c:pt idx="6">
                  <c:v>63.8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89-441C-88CB-93CF7E178F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Лист1!$A$16:$A$22</c:f>
              <c:strCache>
                <c:ptCount val="7"/>
                <c:pt idx="0">
                  <c:v>Лянторская СОШ №7</c:v>
                </c:pt>
                <c:pt idx="1">
                  <c:v>Нижнесортымская СОШ</c:v>
                </c:pt>
                <c:pt idx="2">
                  <c:v>Локосовская  СОШ </c:v>
                </c:pt>
                <c:pt idx="3">
                  <c:v>Ляминская СОШ </c:v>
                </c:pt>
                <c:pt idx="4">
                  <c:v>Высокомысовская СОШ </c:v>
                </c:pt>
                <c:pt idx="5">
                  <c:v>Сытоминская СШ</c:v>
                </c:pt>
                <c:pt idx="6">
                  <c:v>Угутская СОШ</c:v>
                </c:pt>
              </c:strCache>
            </c:strRef>
          </c:cat>
          <c:val>
            <c:numRef>
              <c:f>Лист1!$D$16:$D$22</c:f>
              <c:numCache>
                <c:formatCode>0.0</c:formatCode>
                <c:ptCount val="7"/>
                <c:pt idx="0">
                  <c:v>73.599999999999994</c:v>
                </c:pt>
                <c:pt idx="1">
                  <c:v>67.3</c:v>
                </c:pt>
                <c:pt idx="2">
                  <c:v>59.8</c:v>
                </c:pt>
                <c:pt idx="3">
                  <c:v>0</c:v>
                </c:pt>
                <c:pt idx="4">
                  <c:v>65</c:v>
                </c:pt>
                <c:pt idx="5">
                  <c:v>60.7</c:v>
                </c:pt>
                <c:pt idx="6">
                  <c:v>66.599999999999994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E1-4FDF-B6F9-2B1345978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400" b="1" i="0" u="sng" strike="noStrike" kern="1200" spc="0" baseline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ru-RU" sz="1400" b="1" u="sng" dirty="0">
                <a:effectLst/>
              </a:rPr>
              <a:t>Предмет </a:t>
            </a:r>
            <a:r>
              <a:rPr lang="ru-RU" sz="1400" b="1" u="sng" dirty="0" smtClean="0">
                <a:effectLst/>
              </a:rPr>
              <a:t>«ЛИТЕРАТУРА»</a:t>
            </a:r>
            <a:endParaRPr lang="ru-RU" sz="1400" b="1" u="sng" dirty="0">
              <a:effectLst/>
            </a:endParaRPr>
          </a:p>
        </c:rich>
      </c:tx>
      <c:layout>
        <c:manualLayout>
          <c:xMode val="edge"/>
          <c:yMode val="edge"/>
          <c:x val="0.41352063612696333"/>
          <c:y val="3.1746031746031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400" b="1" i="0" u="sng" strike="noStrike" kern="1200" spc="0" baseline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Сайгатинская СОШ</c:v>
                </c:pt>
                <c:pt idx="5">
                  <c:v>Федоровская СОШ №1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83.2</c:v>
                </c:pt>
                <c:pt idx="1">
                  <c:v>22</c:v>
                </c:pt>
                <c:pt idx="3">
                  <c:v>64.5</c:v>
                </c:pt>
                <c:pt idx="5">
                  <c:v>77</c:v>
                </c:pt>
                <c:pt idx="6">
                  <c:v>66.099999999999994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11-4732-B9D8-2DC64578A4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2451816991914762E-3"/>
                  <c:y val="-0.13229166666666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728271130665486E-2"/>
                      <c:h val="7.01423611111111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853-4758-B47E-E5A6BD827136}"/>
                </c:ext>
              </c:extLst>
            </c:dLbl>
            <c:dLbl>
              <c:idx val="3"/>
              <c:layout>
                <c:manualLayout>
                  <c:x val="0"/>
                  <c:y val="-6.5249334662296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25-4767-ACDC-559B2FE74A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Сайгатинская СОШ</c:v>
                </c:pt>
                <c:pt idx="5">
                  <c:v>Федоровская СОШ №1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0">
                  <c:v>61.8</c:v>
                </c:pt>
                <c:pt idx="1">
                  <c:v>63.9</c:v>
                </c:pt>
                <c:pt idx="2">
                  <c:v>61.3</c:v>
                </c:pt>
                <c:pt idx="3">
                  <c:v>64.900000000000006</c:v>
                </c:pt>
                <c:pt idx="4">
                  <c:v>46.4</c:v>
                </c:pt>
                <c:pt idx="5">
                  <c:v>60</c:v>
                </c:pt>
                <c:pt idx="6">
                  <c:v>67.5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1-4732-B9D8-2DC64578A42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Сайгатинская СОШ</c:v>
                </c:pt>
                <c:pt idx="5">
                  <c:v>Федоровская СОШ №1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 formatCode="0.0">
                  <c:v>73</c:v>
                </c:pt>
                <c:pt idx="2" formatCode="0.0">
                  <c:v>69.8</c:v>
                </c:pt>
                <c:pt idx="3" formatCode="0.0">
                  <c:v>35.299999999999997</c:v>
                </c:pt>
                <c:pt idx="5" formatCode="0.0">
                  <c:v>77</c:v>
                </c:pt>
                <c:pt idx="6" formatCode="0.0">
                  <c:v>81.7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3-4758-B47E-E5A6BD8271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Лист1!$A$9:$A$13</c:f>
              <c:strCache>
                <c:ptCount val="5"/>
                <c:pt idx="0">
                  <c:v>Федоровская СОШ №5</c:v>
                </c:pt>
                <c:pt idx="1">
                  <c:v>Лянторская СОШ №3</c:v>
                </c:pt>
                <c:pt idx="2">
                  <c:v>Лянторская СОШ №4</c:v>
                </c:pt>
                <c:pt idx="3">
                  <c:v>Лянторская СОШ №5</c:v>
                </c:pt>
                <c:pt idx="4">
                  <c:v>Лянторская СОШ №6</c:v>
                </c:pt>
              </c:strCache>
            </c:strRef>
          </c:cat>
          <c:val>
            <c:numRef>
              <c:f>Лист1!$B$9:$B$13</c:f>
              <c:numCache>
                <c:formatCode>0.0</c:formatCode>
                <c:ptCount val="5"/>
                <c:pt idx="0">
                  <c:v>57</c:v>
                </c:pt>
                <c:pt idx="1">
                  <c:v>56</c:v>
                </c:pt>
                <c:pt idx="2">
                  <c:v>70.400000000000006</c:v>
                </c:pt>
                <c:pt idx="3">
                  <c:v>64</c:v>
                </c:pt>
                <c:pt idx="4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63-4F93-85AD-2BBC738258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layout>
                <c:manualLayout>
                  <c:x val="1.561280057868112E-3"/>
                  <c:y val="-0.10521442495126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BF-4282-8186-527AB3F9282D}"/>
                </c:ext>
              </c:extLst>
            </c:dLbl>
            <c:dLbl>
              <c:idx val="7"/>
              <c:layout>
                <c:manualLayout>
                  <c:x val="-1.144925482826446E-16"/>
                  <c:y val="-9.9025341130604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BF-4282-8186-527AB3F928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Лист1!$A$9:$A$13</c:f>
              <c:strCache>
                <c:ptCount val="5"/>
                <c:pt idx="0">
                  <c:v>Федоровская СОШ №5</c:v>
                </c:pt>
                <c:pt idx="1">
                  <c:v>Лянторская СОШ №3</c:v>
                </c:pt>
                <c:pt idx="2">
                  <c:v>Лянторская СОШ №4</c:v>
                </c:pt>
                <c:pt idx="3">
                  <c:v>Лянторская СОШ №5</c:v>
                </c:pt>
                <c:pt idx="4">
                  <c:v>Лянторская СОШ №6</c:v>
                </c:pt>
              </c:strCache>
            </c:strRef>
          </c:cat>
          <c:val>
            <c:numRef>
              <c:f>Лист1!$C$9:$C$13</c:f>
              <c:numCache>
                <c:formatCode>General</c:formatCode>
                <c:ptCount val="5"/>
                <c:pt idx="0">
                  <c:v>100</c:v>
                </c:pt>
                <c:pt idx="1">
                  <c:v>97</c:v>
                </c:pt>
                <c:pt idx="2" formatCode="0.0">
                  <c:v>71.7</c:v>
                </c:pt>
                <c:pt idx="3">
                  <c:v>85.5</c:v>
                </c:pt>
                <c:pt idx="4">
                  <c:v>91.7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63-4F93-85AD-2BBC738258C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Лист1!$A$9:$A$13</c:f>
              <c:strCache>
                <c:ptCount val="5"/>
                <c:pt idx="0">
                  <c:v>Федоровская СОШ №5</c:v>
                </c:pt>
                <c:pt idx="1">
                  <c:v>Лянторская СОШ №3</c:v>
                </c:pt>
                <c:pt idx="2">
                  <c:v>Лянторская СОШ №4</c:v>
                </c:pt>
                <c:pt idx="3">
                  <c:v>Лянторская СОШ №5</c:v>
                </c:pt>
                <c:pt idx="4">
                  <c:v>Лянторская СОШ №6</c:v>
                </c:pt>
              </c:strCache>
            </c:strRef>
          </c:cat>
          <c:val>
            <c:numRef>
              <c:f>Лист1!$D$9:$D$13</c:f>
              <c:numCache>
                <c:formatCode>General</c:formatCode>
                <c:ptCount val="5"/>
                <c:pt idx="0">
                  <c:v>68.5</c:v>
                </c:pt>
                <c:pt idx="1">
                  <c:v>70</c:v>
                </c:pt>
                <c:pt idx="2">
                  <c:v>65.2</c:v>
                </c:pt>
                <c:pt idx="3">
                  <c:v>54.3</c:v>
                </c:pt>
                <c:pt idx="4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BF-4282-8186-527AB3F92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490632872862263E-2"/>
          <c:y val="5.8796296296296298E-2"/>
          <c:w val="0.96233528649058786"/>
          <c:h val="0.663134259259259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Лист1!$A$16:$A$19</c:f>
              <c:strCache>
                <c:ptCount val="4"/>
                <c:pt idx="0">
                  <c:v>Лянторская СОШ №7</c:v>
                </c:pt>
                <c:pt idx="1">
                  <c:v>Нижнесортымская СОШ</c:v>
                </c:pt>
                <c:pt idx="2">
                  <c:v>Сытоминская СШ</c:v>
                </c:pt>
                <c:pt idx="3">
                  <c:v>Угутская СОШ</c:v>
                </c:pt>
              </c:strCache>
            </c:strRef>
          </c:cat>
          <c:val>
            <c:numRef>
              <c:f>Лист1!$B$16:$B$19</c:f>
              <c:numCache>
                <c:formatCode>0.0</c:formatCode>
                <c:ptCount val="4"/>
                <c:pt idx="0">
                  <c:v>56.2</c:v>
                </c:pt>
                <c:pt idx="1">
                  <c:v>48</c:v>
                </c:pt>
                <c:pt idx="3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89-441C-88CB-93CF7E178F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Лист1!$A$16:$A$19</c:f>
              <c:strCache>
                <c:ptCount val="4"/>
                <c:pt idx="0">
                  <c:v>Лянторская СОШ №7</c:v>
                </c:pt>
                <c:pt idx="1">
                  <c:v>Нижнесортымская СОШ</c:v>
                </c:pt>
                <c:pt idx="2">
                  <c:v>Сытоминская СШ</c:v>
                </c:pt>
                <c:pt idx="3">
                  <c:v>Угутская СОШ</c:v>
                </c:pt>
              </c:strCache>
            </c:strRef>
          </c:cat>
          <c:val>
            <c:numRef>
              <c:f>Лист1!$C$16:$C$19</c:f>
              <c:numCache>
                <c:formatCode>0.0</c:formatCode>
                <c:ptCount val="4"/>
                <c:pt idx="1">
                  <c:v>72.3</c:v>
                </c:pt>
                <c:pt idx="2">
                  <c:v>72</c:v>
                </c:pt>
                <c:pt idx="3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89-441C-88CB-93CF7E178F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Лист1!$A$16:$A$19</c:f>
              <c:strCache>
                <c:ptCount val="4"/>
                <c:pt idx="0">
                  <c:v>Лянторская СОШ №7</c:v>
                </c:pt>
                <c:pt idx="1">
                  <c:v>Нижнесортымская СОШ</c:v>
                </c:pt>
                <c:pt idx="2">
                  <c:v>Сытоминская СШ</c:v>
                </c:pt>
                <c:pt idx="3">
                  <c:v>Угутская СОШ</c:v>
                </c:pt>
              </c:strCache>
            </c:strRef>
          </c:cat>
          <c:val>
            <c:numRef>
              <c:f>Лист1!$D$16:$D$19</c:f>
              <c:numCache>
                <c:formatCode>0.0</c:formatCode>
                <c:ptCount val="4"/>
                <c:pt idx="0">
                  <c:v>65.5</c:v>
                </c:pt>
                <c:pt idx="1">
                  <c:v>62.2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E1-4FDF-B6F9-2B1345978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400" b="1" i="0" u="sng" strike="noStrike" kern="1200" spc="0" baseline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ru-RU" sz="1400" b="1" u="sng" dirty="0">
                <a:effectLst/>
              </a:rPr>
              <a:t>Предмет </a:t>
            </a:r>
            <a:r>
              <a:rPr lang="ru-RU" sz="1400" b="1" u="sng" dirty="0" smtClean="0">
                <a:effectLst/>
              </a:rPr>
              <a:t>«Биология»</a:t>
            </a:r>
            <a:endParaRPr lang="ru-RU" sz="1400" b="1" u="sng" dirty="0">
              <a:effectLst/>
            </a:endParaRPr>
          </a:p>
        </c:rich>
      </c:tx>
      <c:layout>
        <c:manualLayout>
          <c:xMode val="edge"/>
          <c:yMode val="edge"/>
          <c:x val="0.41352063612696333"/>
          <c:y val="3.1746031746031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400" b="1" i="0" u="sng" strike="noStrike" kern="1200" spc="0" baseline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Сайгатинская СОШ</c:v>
                </c:pt>
                <c:pt idx="5">
                  <c:v>Федоровская СОШ №1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48.5</c:v>
                </c:pt>
                <c:pt idx="1">
                  <c:v>52.3</c:v>
                </c:pt>
                <c:pt idx="2">
                  <c:v>46.8</c:v>
                </c:pt>
                <c:pt idx="3">
                  <c:v>43.6</c:v>
                </c:pt>
                <c:pt idx="4">
                  <c:v>62</c:v>
                </c:pt>
                <c:pt idx="5">
                  <c:v>63.3</c:v>
                </c:pt>
                <c:pt idx="6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11-4732-B9D8-2DC64578A4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2451816991914762E-3"/>
                  <c:y val="-0.13229166666666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728271130665486E-2"/>
                      <c:h val="7.01423611111111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853-4758-B47E-E5A6BD827136}"/>
                </c:ext>
              </c:extLst>
            </c:dLbl>
            <c:dLbl>
              <c:idx val="1"/>
              <c:layout>
                <c:manualLayout>
                  <c:x val="-2.8623137070661151E-17"/>
                  <c:y val="-5.5121527777777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509-49D1-8B1C-27EB2A920E01}"/>
                </c:ext>
              </c:extLst>
            </c:dLbl>
            <c:dLbl>
              <c:idx val="3"/>
              <c:layout>
                <c:manualLayout>
                  <c:x val="0"/>
                  <c:y val="-6.6145833333333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A4-4504-BDC9-CD292F0B8430}"/>
                </c:ext>
              </c:extLst>
            </c:dLbl>
            <c:dLbl>
              <c:idx val="4"/>
              <c:layout>
                <c:manualLayout>
                  <c:x val="0"/>
                  <c:y val="-8.2682291666666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09-49D1-8B1C-27EB2A920E01}"/>
                </c:ext>
              </c:extLst>
            </c:dLbl>
            <c:dLbl>
              <c:idx val="6"/>
              <c:layout>
                <c:manualLayout>
                  <c:x val="1.144925482826446E-16"/>
                  <c:y val="-8.2682291666666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A4-4504-BDC9-CD292F0B84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Сайгатинская СОШ</c:v>
                </c:pt>
                <c:pt idx="5">
                  <c:v>Федоровская СОШ №1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0">
                  <c:v>48.2</c:v>
                </c:pt>
                <c:pt idx="1">
                  <c:v>55.3</c:v>
                </c:pt>
                <c:pt idx="2">
                  <c:v>41</c:v>
                </c:pt>
                <c:pt idx="3">
                  <c:v>49.1</c:v>
                </c:pt>
                <c:pt idx="4">
                  <c:v>40</c:v>
                </c:pt>
                <c:pt idx="5">
                  <c:v>52.4</c:v>
                </c:pt>
                <c:pt idx="6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1-4732-B9D8-2DC64578A42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Сайгатинская СОШ</c:v>
                </c:pt>
                <c:pt idx="5">
                  <c:v>Федоровская СОШ №1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Лист1!$D$2:$D$8</c:f>
              <c:numCache>
                <c:formatCode>0.0</c:formatCode>
                <c:ptCount val="7"/>
                <c:pt idx="0">
                  <c:v>45.1</c:v>
                </c:pt>
                <c:pt idx="1">
                  <c:v>52.8</c:v>
                </c:pt>
                <c:pt idx="2">
                  <c:v>53.5</c:v>
                </c:pt>
                <c:pt idx="3">
                  <c:v>70.5</c:v>
                </c:pt>
                <c:pt idx="4">
                  <c:v>39</c:v>
                </c:pt>
                <c:pt idx="5">
                  <c:v>58.3</c:v>
                </c:pt>
                <c:pt idx="6">
                  <c:v>56.1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3-4758-B47E-E5A6BD8271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Лист1!$A$9:$A$14</c:f>
              <c:strCache>
                <c:ptCount val="6"/>
                <c:pt idx="0">
                  <c:v>Федоровская СОШ №5</c:v>
                </c:pt>
                <c:pt idx="1">
                  <c:v>Ульт-Ягунская СОШ</c:v>
                </c:pt>
                <c:pt idx="2">
                  <c:v>Лянторская СОШ №1</c:v>
                </c:pt>
                <c:pt idx="3">
                  <c:v>Лянторская СОШ №3</c:v>
                </c:pt>
                <c:pt idx="4">
                  <c:v>Лянторская СОШ №4</c:v>
                </c:pt>
                <c:pt idx="5">
                  <c:v>Лянторская СОШ №5</c:v>
                </c:pt>
              </c:strCache>
            </c:strRef>
          </c:cat>
          <c:val>
            <c:numRef>
              <c:f>Лист1!$B$9:$B$14</c:f>
              <c:numCache>
                <c:formatCode>0.0</c:formatCode>
                <c:ptCount val="6"/>
                <c:pt idx="0">
                  <c:v>48.4</c:v>
                </c:pt>
                <c:pt idx="1">
                  <c:v>47</c:v>
                </c:pt>
                <c:pt idx="2">
                  <c:v>43.8</c:v>
                </c:pt>
                <c:pt idx="3">
                  <c:v>49.1</c:v>
                </c:pt>
                <c:pt idx="4">
                  <c:v>64.8</c:v>
                </c:pt>
                <c:pt idx="5">
                  <c:v>43.1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63-4F93-85AD-2BBC738258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3.1225601157363384E-3"/>
                  <c:y val="-8.045808966861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4B-45C0-AC91-8F33BB3D5F9A}"/>
                </c:ext>
              </c:extLst>
            </c:dLbl>
            <c:dLbl>
              <c:idx val="2"/>
              <c:layout>
                <c:manualLayout>
                  <c:x val="1.561280057868112E-3"/>
                  <c:y val="-0.10521442495126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BF-4282-8186-527AB3F9282D}"/>
                </c:ext>
              </c:extLst>
            </c:dLbl>
            <c:dLbl>
              <c:idx val="3"/>
              <c:layout>
                <c:manualLayout>
                  <c:x val="5.291003821465635E-3"/>
                  <c:y val="-0.105214424951267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6D-4DB9-9D2F-26671EFC875A}"/>
                </c:ext>
              </c:extLst>
            </c:dLbl>
            <c:dLbl>
              <c:idx val="4"/>
              <c:layout>
                <c:manualLayout>
                  <c:x val="-3.4690098545987709E-4"/>
                  <c:y val="-9.283625730994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4B-45C0-AC91-8F33BB3D5F9A}"/>
                </c:ext>
              </c:extLst>
            </c:dLbl>
            <c:dLbl>
              <c:idx val="7"/>
              <c:layout>
                <c:manualLayout>
                  <c:x val="-1.144925482826446E-16"/>
                  <c:y val="-9.9025341130604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BF-4282-8186-527AB3F928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Лист1!$A$9:$A$14</c:f>
              <c:strCache>
                <c:ptCount val="6"/>
                <c:pt idx="0">
                  <c:v>Федоровская СОШ №5</c:v>
                </c:pt>
                <c:pt idx="1">
                  <c:v>Ульт-Ягунская СОШ</c:v>
                </c:pt>
                <c:pt idx="2">
                  <c:v>Лянторская СОШ №1</c:v>
                </c:pt>
                <c:pt idx="3">
                  <c:v>Лянторская СОШ №3</c:v>
                </c:pt>
                <c:pt idx="4">
                  <c:v>Лянторская СОШ №4</c:v>
                </c:pt>
                <c:pt idx="5">
                  <c:v>Лянторская СОШ №5</c:v>
                </c:pt>
              </c:strCache>
            </c:strRef>
          </c:cat>
          <c:val>
            <c:numRef>
              <c:f>Лист1!$C$9:$C$14</c:f>
              <c:numCache>
                <c:formatCode>General</c:formatCode>
                <c:ptCount val="6"/>
                <c:pt idx="0">
                  <c:v>55.5</c:v>
                </c:pt>
                <c:pt idx="1">
                  <c:v>43</c:v>
                </c:pt>
                <c:pt idx="3">
                  <c:v>43.7</c:v>
                </c:pt>
                <c:pt idx="4" formatCode="0.0">
                  <c:v>49.1</c:v>
                </c:pt>
                <c:pt idx="5">
                  <c:v>53.4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63-4F93-85AD-2BBC738258C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Лист1!$A$9:$A$14</c:f>
              <c:strCache>
                <c:ptCount val="6"/>
                <c:pt idx="0">
                  <c:v>Федоровская СОШ №5</c:v>
                </c:pt>
                <c:pt idx="1">
                  <c:v>Ульт-Ягунская СОШ</c:v>
                </c:pt>
                <c:pt idx="2">
                  <c:v>Лянторская СОШ №1</c:v>
                </c:pt>
                <c:pt idx="3">
                  <c:v>Лянторская СОШ №3</c:v>
                </c:pt>
                <c:pt idx="4">
                  <c:v>Лянторская СОШ №4</c:v>
                </c:pt>
                <c:pt idx="5">
                  <c:v>Лянторская СОШ №5</c:v>
                </c:pt>
              </c:strCache>
            </c:strRef>
          </c:cat>
          <c:val>
            <c:numRef>
              <c:f>Лист1!$D$9:$D$14</c:f>
              <c:numCache>
                <c:formatCode>General</c:formatCode>
                <c:ptCount val="6"/>
                <c:pt idx="0">
                  <c:v>62.5</c:v>
                </c:pt>
                <c:pt idx="1">
                  <c:v>69</c:v>
                </c:pt>
                <c:pt idx="3">
                  <c:v>45.5</c:v>
                </c:pt>
                <c:pt idx="4">
                  <c:v>55.9</c:v>
                </c:pt>
                <c:pt idx="5">
                  <c:v>51.2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BF-4282-8186-527AB3F92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490632872862263E-2"/>
          <c:y val="5.8796296296296298E-2"/>
          <c:w val="0.96233528649058786"/>
          <c:h val="0.663134259259259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Лист1!$A$15:$A$20</c:f>
              <c:strCache>
                <c:ptCount val="6"/>
                <c:pt idx="0">
                  <c:v>Лянторская СОШ №6</c:v>
                </c:pt>
                <c:pt idx="1">
                  <c:v>Лянторская СОШ №7</c:v>
                </c:pt>
                <c:pt idx="2">
                  <c:v>Нижнесортымская СОШ</c:v>
                </c:pt>
                <c:pt idx="3">
                  <c:v>Угутская СОШ</c:v>
                </c:pt>
                <c:pt idx="4">
                  <c:v>Локосовская СШ</c:v>
                </c:pt>
                <c:pt idx="5">
                  <c:v>Высокомысовская СОШ</c:v>
                </c:pt>
              </c:strCache>
            </c:strRef>
          </c:cat>
          <c:val>
            <c:numRef>
              <c:f>Лист1!$B$15:$B$20</c:f>
              <c:numCache>
                <c:formatCode>0.0</c:formatCode>
                <c:ptCount val="6"/>
                <c:pt idx="0">
                  <c:v>54.6</c:v>
                </c:pt>
                <c:pt idx="1">
                  <c:v>49.9</c:v>
                </c:pt>
                <c:pt idx="2">
                  <c:v>51.2</c:v>
                </c:pt>
                <c:pt idx="3">
                  <c:v>52.7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89-441C-88CB-93CF7E178F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6.2451202314726768E-3"/>
                  <c:y val="-4.7037037037037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49-4127-A3EC-14A1F6D82140}"/>
                </c:ext>
              </c:extLst>
            </c:dLbl>
            <c:dLbl>
              <c:idx val="1"/>
              <c:layout>
                <c:manualLayout>
                  <c:x val="1.5612800578681692E-3"/>
                  <c:y val="-5.6444444444444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49-4127-A3EC-14A1F6D82140}"/>
                </c:ext>
              </c:extLst>
            </c:dLbl>
            <c:dLbl>
              <c:idx val="2"/>
              <c:layout>
                <c:manualLayout>
                  <c:x val="-1.8566122294316602E-3"/>
                  <c:y val="-6.5851851851851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D2-40D0-A40F-CA852717AE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Лист1!$A$15:$A$20</c:f>
              <c:strCache>
                <c:ptCount val="6"/>
                <c:pt idx="0">
                  <c:v>Лянторская СОШ №6</c:v>
                </c:pt>
                <c:pt idx="1">
                  <c:v>Лянторская СОШ №7</c:v>
                </c:pt>
                <c:pt idx="2">
                  <c:v>Нижнесортымская СОШ</c:v>
                </c:pt>
                <c:pt idx="3">
                  <c:v>Угутская СОШ</c:v>
                </c:pt>
                <c:pt idx="4">
                  <c:v>Локосовская СШ</c:v>
                </c:pt>
                <c:pt idx="5">
                  <c:v>Высокомысовская СОШ</c:v>
                </c:pt>
              </c:strCache>
            </c:strRef>
          </c:cat>
          <c:val>
            <c:numRef>
              <c:f>Лист1!$C$15:$C$20</c:f>
              <c:numCache>
                <c:formatCode>0.0</c:formatCode>
                <c:ptCount val="6"/>
                <c:pt idx="0" formatCode="General">
                  <c:v>37.799999999999997</c:v>
                </c:pt>
                <c:pt idx="1">
                  <c:v>55.9</c:v>
                </c:pt>
                <c:pt idx="2">
                  <c:v>51.6</c:v>
                </c:pt>
                <c:pt idx="3">
                  <c:v>61</c:v>
                </c:pt>
                <c:pt idx="4">
                  <c:v>21</c:v>
                </c:pt>
                <c:pt idx="5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89-441C-88CB-93CF7E178F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Лист1!$A$15:$A$20</c:f>
              <c:strCache>
                <c:ptCount val="6"/>
                <c:pt idx="0">
                  <c:v>Лянторская СОШ №6</c:v>
                </c:pt>
                <c:pt idx="1">
                  <c:v>Лянторская СОШ №7</c:v>
                </c:pt>
                <c:pt idx="2">
                  <c:v>Нижнесортымская СОШ</c:v>
                </c:pt>
                <c:pt idx="3">
                  <c:v>Угутская СОШ</c:v>
                </c:pt>
                <c:pt idx="4">
                  <c:v>Локосовская СШ</c:v>
                </c:pt>
                <c:pt idx="5">
                  <c:v>Высокомысовская СОШ</c:v>
                </c:pt>
              </c:strCache>
            </c:strRef>
          </c:cat>
          <c:val>
            <c:numRef>
              <c:f>Лист1!$D$15:$D$20</c:f>
              <c:numCache>
                <c:formatCode>0.0</c:formatCode>
                <c:ptCount val="6"/>
                <c:pt idx="0">
                  <c:v>46</c:v>
                </c:pt>
                <c:pt idx="1">
                  <c:v>47.3</c:v>
                </c:pt>
                <c:pt idx="2">
                  <c:v>52.9</c:v>
                </c:pt>
                <c:pt idx="5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E1-4FDF-B6F9-2B1345978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400" b="1" i="0" u="sng" strike="noStrike" kern="1200" spc="0" baseline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ru-RU" sz="1400" b="1" u="sng" dirty="0">
                <a:effectLst/>
              </a:rPr>
              <a:t>Предмет </a:t>
            </a:r>
            <a:r>
              <a:rPr lang="ru-RU" sz="1400" b="1" u="sng" dirty="0" smtClean="0">
                <a:effectLst/>
              </a:rPr>
              <a:t>«ГЕОГРАФИЯ»</a:t>
            </a:r>
            <a:endParaRPr lang="ru-RU" sz="1400" b="1" u="sng" dirty="0">
              <a:effectLst/>
            </a:endParaRPr>
          </a:p>
        </c:rich>
      </c:tx>
      <c:layout>
        <c:manualLayout>
          <c:xMode val="edge"/>
          <c:yMode val="edge"/>
          <c:x val="0.41352063612696333"/>
          <c:y val="3.1746031746031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400" b="1" i="0" u="sng" strike="noStrike" kern="1200" spc="0" baseline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Федоровская СОШ №1</c:v>
                </c:pt>
                <c:pt idx="5">
                  <c:v>Федоровская СОШ №2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0.0">
                  <c:v>54</c:v>
                </c:pt>
                <c:pt idx="2" formatCode="0.0">
                  <c:v>57</c:v>
                </c:pt>
                <c:pt idx="3" formatCode="0.0">
                  <c:v>47.5</c:v>
                </c:pt>
                <c:pt idx="4" formatCode="0.0">
                  <c:v>66</c:v>
                </c:pt>
                <c:pt idx="5" formatCode="0.0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11-4732-B9D8-2DC64578A4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2451816991914762E-3"/>
                  <c:y val="-0.13229166666666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728271130665486E-2"/>
                      <c:h val="7.01423611111111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853-4758-B47E-E5A6BD827136}"/>
                </c:ext>
              </c:extLst>
            </c:dLbl>
            <c:dLbl>
              <c:idx val="3"/>
              <c:layout>
                <c:manualLayout>
                  <c:x val="0"/>
                  <c:y val="-6.6145833333333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A4-4504-BDC9-CD292F0B8430}"/>
                </c:ext>
              </c:extLst>
            </c:dLbl>
            <c:dLbl>
              <c:idx val="6"/>
              <c:layout>
                <c:manualLayout>
                  <c:x val="1.144925482826446E-16"/>
                  <c:y val="-8.2682291666666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A4-4504-BDC9-CD292F0B84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Федоровская СОШ №1</c:v>
                </c:pt>
                <c:pt idx="5">
                  <c:v>Федоровская СОШ №2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 formatCode="0.0">
                  <c:v>60</c:v>
                </c:pt>
                <c:pt idx="2" formatCode="0.0">
                  <c:v>74</c:v>
                </c:pt>
                <c:pt idx="5" formatCode="0.0">
                  <c:v>58.8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1-4732-B9D8-2DC64578A42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Федоровская СОШ №1</c:v>
                </c:pt>
                <c:pt idx="5">
                  <c:v>Федоровская СОШ №2</c:v>
                </c:pt>
              </c:strCache>
            </c:strRef>
          </c:cat>
          <c:val>
            <c:numRef>
              <c:f>Лист1!$D$2:$D$7</c:f>
              <c:numCache>
                <c:formatCode>0.0</c:formatCode>
                <c:ptCount val="6"/>
                <c:pt idx="1">
                  <c:v>49</c:v>
                </c:pt>
                <c:pt idx="4">
                  <c:v>67</c:v>
                </c:pt>
                <c:pt idx="5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3-4758-B47E-E5A6BD8271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163563012722097E-2"/>
          <c:y val="3.8585069444444446E-2"/>
          <c:w val="0.95967287397455581"/>
          <c:h val="0.84241666666666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Лист1!$A$9:$A$13</c:f>
              <c:strCache>
                <c:ptCount val="5"/>
                <c:pt idx="0">
                  <c:v>Федоровская СОШ №5</c:v>
                </c:pt>
                <c:pt idx="1">
                  <c:v>Лянторская СОШ №3</c:v>
                </c:pt>
                <c:pt idx="2">
                  <c:v>Лянторская СОШ №4</c:v>
                </c:pt>
                <c:pt idx="3">
                  <c:v>Лянторская СОШ №5</c:v>
                </c:pt>
                <c:pt idx="4">
                  <c:v>Лянторская СОШ №7</c:v>
                </c:pt>
              </c:strCache>
            </c:strRef>
          </c:cat>
          <c:val>
            <c:numRef>
              <c:f>Лист1!$B$9:$B$13</c:f>
              <c:numCache>
                <c:formatCode>0.0</c:formatCode>
                <c:ptCount val="5"/>
                <c:pt idx="0">
                  <c:v>62.3</c:v>
                </c:pt>
                <c:pt idx="1">
                  <c:v>47</c:v>
                </c:pt>
                <c:pt idx="2">
                  <c:v>41</c:v>
                </c:pt>
                <c:pt idx="3">
                  <c:v>54</c:v>
                </c:pt>
                <c:pt idx="4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63-4F93-85AD-2BBC738258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3.1225601157363384E-3"/>
                  <c:y val="-8.045808966861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4B-45C0-AC91-8F33BB3D5F9A}"/>
                </c:ext>
              </c:extLst>
            </c:dLbl>
            <c:dLbl>
              <c:idx val="2"/>
              <c:layout>
                <c:manualLayout>
                  <c:x val="1.561280057868112E-3"/>
                  <c:y val="-0.10521442495126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BF-4282-8186-527AB3F9282D}"/>
                </c:ext>
              </c:extLst>
            </c:dLbl>
            <c:dLbl>
              <c:idx val="4"/>
              <c:layout>
                <c:manualLayout>
                  <c:x val="-1.0928960405077185E-2"/>
                  <c:y val="-3.713450292397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4B-45C0-AC91-8F33BB3D5F9A}"/>
                </c:ext>
              </c:extLst>
            </c:dLbl>
            <c:dLbl>
              <c:idx val="7"/>
              <c:layout>
                <c:manualLayout>
                  <c:x val="-1.144925482826446E-16"/>
                  <c:y val="-9.9025341130604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BF-4282-8186-527AB3F928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Лист1!$A$9:$A$13</c:f>
              <c:strCache>
                <c:ptCount val="5"/>
                <c:pt idx="0">
                  <c:v>Федоровская СОШ №5</c:v>
                </c:pt>
                <c:pt idx="1">
                  <c:v>Лянторская СОШ №3</c:v>
                </c:pt>
                <c:pt idx="2">
                  <c:v>Лянторская СОШ №4</c:v>
                </c:pt>
                <c:pt idx="3">
                  <c:v>Лянторская СОШ №5</c:v>
                </c:pt>
                <c:pt idx="4">
                  <c:v>Лянторская СОШ №7</c:v>
                </c:pt>
              </c:strCache>
            </c:strRef>
          </c:cat>
          <c:val>
            <c:numRef>
              <c:f>Лист1!$C$9:$C$13</c:f>
              <c:numCache>
                <c:formatCode>0.0</c:formatCode>
                <c:ptCount val="5"/>
                <c:pt idx="1">
                  <c:v>56</c:v>
                </c:pt>
                <c:pt idx="2">
                  <c:v>60.5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63-4F93-85AD-2BBC738258C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Лист1!$A$9:$A$13</c:f>
              <c:strCache>
                <c:ptCount val="5"/>
                <c:pt idx="0">
                  <c:v>Федоровская СОШ №5</c:v>
                </c:pt>
                <c:pt idx="1">
                  <c:v>Лянторская СОШ №3</c:v>
                </c:pt>
                <c:pt idx="2">
                  <c:v>Лянторская СОШ №4</c:v>
                </c:pt>
                <c:pt idx="3">
                  <c:v>Лянторская СОШ №5</c:v>
                </c:pt>
                <c:pt idx="4">
                  <c:v>Лянторская СОШ №7</c:v>
                </c:pt>
              </c:strCache>
            </c:strRef>
          </c:cat>
          <c:val>
            <c:numRef>
              <c:f>Лист1!$D$9:$D$13</c:f>
              <c:numCache>
                <c:formatCode>0.0</c:formatCode>
                <c:ptCount val="5"/>
                <c:pt idx="0">
                  <c:v>53</c:v>
                </c:pt>
                <c:pt idx="1">
                  <c:v>46</c:v>
                </c:pt>
                <c:pt idx="2">
                  <c:v>78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BF-4282-8186-527AB3F92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учащихся, всего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pPr>
                <a:solidFill>
                  <a:srgbClr val="92D050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8E9-4DA7-83FD-24D53D31820C}"/>
                </c:ext>
              </c:extLst>
            </c:dLbl>
            <c:dLbl>
              <c:idx val="1"/>
              <c:spPr>
                <a:solidFill>
                  <a:srgbClr val="FF6161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58E9-4DA7-83FD-24D53D31820C}"/>
                </c:ext>
              </c:extLst>
            </c:dLbl>
            <c:dLbl>
              <c:idx val="2"/>
              <c:spPr>
                <a:solidFill>
                  <a:srgbClr val="71C2FF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58E9-4DA7-83FD-24D53D31820C}"/>
                </c:ext>
              </c:extLst>
            </c:dLbl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782</c:v>
                </c:pt>
                <c:pt idx="1">
                  <c:v>737</c:v>
                </c:pt>
                <c:pt idx="2">
                  <c:v>626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E9-4DA7-83FD-24D53D3182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1572924303"/>
        <c:axId val="1572926383"/>
      </c:lineChart>
      <c:catAx>
        <c:axId val="1572924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572926383"/>
        <c:crosses val="autoZero"/>
        <c:auto val="1"/>
        <c:lblAlgn val="ctr"/>
        <c:lblOffset val="100"/>
        <c:noMultiLvlLbl val="0"/>
      </c:catAx>
      <c:valAx>
        <c:axId val="15729263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572924303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>
          <a:solidFill>
            <a:schemeClr val="tx1">
              <a:lumMod val="95000"/>
              <a:lumOff val="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490632872862263E-2"/>
          <c:y val="5.8796296296296298E-2"/>
          <c:w val="0.96233528649058786"/>
          <c:h val="0.663134259259259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Лист1!$A$17:$A$20</c:f>
              <c:strCache>
                <c:ptCount val="4"/>
                <c:pt idx="0">
                  <c:v>Нижнесортымская СОШ</c:v>
                </c:pt>
                <c:pt idx="1">
                  <c:v>Локосовская СОШ</c:v>
                </c:pt>
                <c:pt idx="2">
                  <c:v>Угутская СОШ</c:v>
                </c:pt>
                <c:pt idx="3">
                  <c:v>Ляминская СОШ</c:v>
                </c:pt>
              </c:strCache>
            </c:strRef>
          </c:cat>
          <c:val>
            <c:numRef>
              <c:f>Лист1!$B$17:$B$20</c:f>
              <c:numCache>
                <c:formatCode>0.0</c:formatCode>
                <c:ptCount val="4"/>
                <c:pt idx="0">
                  <c:v>61</c:v>
                </c:pt>
                <c:pt idx="1">
                  <c:v>37</c:v>
                </c:pt>
                <c:pt idx="2">
                  <c:v>52</c:v>
                </c:pt>
                <c:pt idx="3" formatCode="General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89-441C-88CB-93CF7E178F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2886602791347193E-2"/>
                  <c:y val="-7.525911111111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49-4127-A3EC-14A1F6D82140}"/>
                </c:ext>
              </c:extLst>
            </c:dLbl>
            <c:dLbl>
              <c:idx val="1"/>
              <c:layout>
                <c:manualLayout>
                  <c:x val="1.5612800578681692E-3"/>
                  <c:y val="-5.6444444444444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49-4127-A3EC-14A1F6D821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Лист1!$A$17:$A$20</c:f>
              <c:strCache>
                <c:ptCount val="4"/>
                <c:pt idx="0">
                  <c:v>Нижнесортымская СОШ</c:v>
                </c:pt>
                <c:pt idx="1">
                  <c:v>Локосовская СОШ</c:v>
                </c:pt>
                <c:pt idx="2">
                  <c:v>Угутская СОШ</c:v>
                </c:pt>
                <c:pt idx="3">
                  <c:v>Ляминская СОШ</c:v>
                </c:pt>
              </c:strCache>
            </c:strRef>
          </c:cat>
          <c:val>
            <c:numRef>
              <c:f>Лист1!$C$17:$C$20</c:f>
              <c:numCache>
                <c:formatCode>General</c:formatCode>
                <c:ptCount val="4"/>
                <c:pt idx="0" formatCode="0.0">
                  <c:v>54.3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89-441C-88CB-93CF7E178F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Лист1!$A$17:$A$20</c:f>
              <c:strCache>
                <c:ptCount val="4"/>
                <c:pt idx="0">
                  <c:v>Нижнесортымская СОШ</c:v>
                </c:pt>
                <c:pt idx="1">
                  <c:v>Локосовская СОШ</c:v>
                </c:pt>
                <c:pt idx="2">
                  <c:v>Угутская СОШ</c:v>
                </c:pt>
                <c:pt idx="3">
                  <c:v>Ляминская СОШ</c:v>
                </c:pt>
              </c:strCache>
            </c:strRef>
          </c:cat>
          <c:val>
            <c:numRef>
              <c:f>Лист1!$D$17:$D$20</c:f>
              <c:numCache>
                <c:formatCode>0.0</c:formatCode>
                <c:ptCount val="4"/>
                <c:pt idx="0">
                  <c:v>54</c:v>
                </c:pt>
                <c:pt idx="1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E1-4FDF-B6F9-2B1345978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400" b="1" i="0" u="sng" strike="noStrike" kern="1200" spc="0" baseline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ru-RU" sz="1400" b="1" u="sng" dirty="0">
                <a:effectLst/>
              </a:rPr>
              <a:t>Предмет </a:t>
            </a:r>
            <a:r>
              <a:rPr lang="ru-RU" sz="1400" b="1" u="sng" dirty="0" smtClean="0">
                <a:effectLst/>
              </a:rPr>
              <a:t>«АНГЛИЙСКИЙ ЯЗЫК»</a:t>
            </a:r>
            <a:endParaRPr lang="ru-RU" sz="1400" b="1" u="sng" dirty="0">
              <a:effectLst/>
            </a:endParaRPr>
          </a:p>
        </c:rich>
      </c:tx>
      <c:layout>
        <c:manualLayout>
          <c:xMode val="edge"/>
          <c:yMode val="edge"/>
          <c:x val="0.41352063612696333"/>
          <c:y val="3.1746031746031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400" b="1" i="0" u="sng" strike="noStrike" kern="1200" spc="0" baseline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Федоровская СОШ №1</c:v>
                </c:pt>
                <c:pt idx="5">
                  <c:v>Федоровская СОШ №2</c:v>
                </c:pt>
                <c:pt idx="6">
                  <c:v>Федоровская СОШ №5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58</c:v>
                </c:pt>
                <c:pt idx="1">
                  <c:v>55.5</c:v>
                </c:pt>
                <c:pt idx="2">
                  <c:v>44</c:v>
                </c:pt>
                <c:pt idx="3">
                  <c:v>45</c:v>
                </c:pt>
                <c:pt idx="5">
                  <c:v>63.4</c:v>
                </c:pt>
                <c:pt idx="6">
                  <c:v>59.3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11-4732-B9D8-2DC64578A4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2451816991914762E-3"/>
                  <c:y val="-0.13229166666666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728271130665486E-2"/>
                      <c:h val="7.01423611111111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853-4758-B47E-E5A6BD827136}"/>
                </c:ext>
              </c:extLst>
            </c:dLbl>
            <c:dLbl>
              <c:idx val="3"/>
              <c:layout>
                <c:manualLayout>
                  <c:x val="0"/>
                  <c:y val="-6.6145833333333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A4-4504-BDC9-CD292F0B8430}"/>
                </c:ext>
              </c:extLst>
            </c:dLbl>
            <c:dLbl>
              <c:idx val="6"/>
              <c:layout>
                <c:manualLayout>
                  <c:x val="1.144925482826446E-16"/>
                  <c:y val="-8.2682291666666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A4-4504-BDC9-CD292F0B84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Федоровская СОШ №1</c:v>
                </c:pt>
                <c:pt idx="5">
                  <c:v>Федоровская СОШ №2</c:v>
                </c:pt>
                <c:pt idx="6">
                  <c:v>Федоровская СОШ №5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 formatCode="0.0">
                  <c:v>68.3</c:v>
                </c:pt>
                <c:pt idx="2" formatCode="0.0">
                  <c:v>74</c:v>
                </c:pt>
                <c:pt idx="5" formatCode="0.0">
                  <c:v>69.5</c:v>
                </c:pt>
                <c:pt idx="6">
                  <c:v>77.5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1-4732-B9D8-2DC64578A42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Федоровская СОШ №1</c:v>
                </c:pt>
                <c:pt idx="5">
                  <c:v>Федоровская СОШ №2</c:v>
                </c:pt>
                <c:pt idx="6">
                  <c:v>Федоровская СОШ №5</c:v>
                </c:pt>
              </c:strCache>
            </c:strRef>
          </c:cat>
          <c:val>
            <c:numRef>
              <c:f>Лист1!$D$2:$D$8</c:f>
              <c:numCache>
                <c:formatCode>0.0</c:formatCode>
                <c:ptCount val="7"/>
                <c:pt idx="0">
                  <c:v>77.599999999999994</c:v>
                </c:pt>
                <c:pt idx="1">
                  <c:v>84</c:v>
                </c:pt>
                <c:pt idx="2">
                  <c:v>88</c:v>
                </c:pt>
                <c:pt idx="3">
                  <c:v>83</c:v>
                </c:pt>
                <c:pt idx="4">
                  <c:v>84.5</c:v>
                </c:pt>
                <c:pt idx="5">
                  <c:v>81.400000000000006</c:v>
                </c:pt>
                <c:pt idx="6" formatCode="General">
                  <c:v>83.6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3-4758-B47E-E5A6BD8271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Лист1!$A$10:$A$14</c:f>
              <c:strCache>
                <c:ptCount val="5"/>
                <c:pt idx="0">
                  <c:v>Ульт-Ягунская СОШ</c:v>
                </c:pt>
                <c:pt idx="1">
                  <c:v>Лянторская СОШ №3</c:v>
                </c:pt>
                <c:pt idx="2">
                  <c:v>Лянторская СОШ №4</c:v>
                </c:pt>
                <c:pt idx="3">
                  <c:v>Лянторская СОШ №5</c:v>
                </c:pt>
                <c:pt idx="4">
                  <c:v>Лянторская СОШ №6</c:v>
                </c:pt>
              </c:strCache>
            </c:strRef>
          </c:cat>
          <c:val>
            <c:numRef>
              <c:f>Лист1!$B$10:$B$14</c:f>
              <c:numCache>
                <c:formatCode>0.0</c:formatCode>
                <c:ptCount val="5"/>
                <c:pt idx="1">
                  <c:v>68.5</c:v>
                </c:pt>
                <c:pt idx="2">
                  <c:v>59.8</c:v>
                </c:pt>
                <c:pt idx="3">
                  <c:v>72.8</c:v>
                </c:pt>
                <c:pt idx="4">
                  <c:v>75.5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63-4F93-85AD-2BBC738258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3.1225601157363384E-3"/>
                  <c:y val="-8.045808966861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4B-45C0-AC91-8F33BB3D5F9A}"/>
                </c:ext>
              </c:extLst>
            </c:dLbl>
            <c:dLbl>
              <c:idx val="2"/>
              <c:layout>
                <c:manualLayout>
                  <c:x val="0"/>
                  <c:y val="-2.4756335282651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BF-4282-8186-527AB3F9282D}"/>
                </c:ext>
              </c:extLst>
            </c:dLbl>
            <c:dLbl>
              <c:idx val="4"/>
              <c:layout>
                <c:manualLayout>
                  <c:x val="1.3991277131153986E-3"/>
                  <c:y val="-8.2637243929343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4B-45C0-AC91-8F33BB3D5F9A}"/>
                </c:ext>
              </c:extLst>
            </c:dLbl>
            <c:dLbl>
              <c:idx val="7"/>
              <c:layout>
                <c:manualLayout>
                  <c:x val="-1.144925482826446E-16"/>
                  <c:y val="-9.9025341130604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BF-4282-8186-527AB3F928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Лист1!$A$10:$A$14</c:f>
              <c:strCache>
                <c:ptCount val="5"/>
                <c:pt idx="0">
                  <c:v>Ульт-Ягунская СОШ</c:v>
                </c:pt>
                <c:pt idx="1">
                  <c:v>Лянторская СОШ №3</c:v>
                </c:pt>
                <c:pt idx="2">
                  <c:v>Лянторская СОШ №4</c:v>
                </c:pt>
                <c:pt idx="3">
                  <c:v>Лянторская СОШ №5</c:v>
                </c:pt>
                <c:pt idx="4">
                  <c:v>Лянторская СОШ №6</c:v>
                </c:pt>
              </c:strCache>
            </c:strRef>
          </c:cat>
          <c:val>
            <c:numRef>
              <c:f>Лист1!$C$10:$C$14</c:f>
              <c:numCache>
                <c:formatCode>0.0</c:formatCode>
                <c:ptCount val="5"/>
                <c:pt idx="1">
                  <c:v>74.7</c:v>
                </c:pt>
                <c:pt idx="2">
                  <c:v>79</c:v>
                </c:pt>
                <c:pt idx="3">
                  <c:v>78</c:v>
                </c:pt>
                <c:pt idx="4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63-4F93-85AD-2BBC738258C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Лист1!$A$10:$A$14</c:f>
              <c:strCache>
                <c:ptCount val="5"/>
                <c:pt idx="0">
                  <c:v>Ульт-Ягунская СОШ</c:v>
                </c:pt>
                <c:pt idx="1">
                  <c:v>Лянторская СОШ №3</c:v>
                </c:pt>
                <c:pt idx="2">
                  <c:v>Лянторская СОШ №4</c:v>
                </c:pt>
                <c:pt idx="3">
                  <c:v>Лянторская СОШ №5</c:v>
                </c:pt>
                <c:pt idx="4">
                  <c:v>Лянторская СОШ №6</c:v>
                </c:pt>
              </c:strCache>
            </c:strRef>
          </c:cat>
          <c:val>
            <c:numRef>
              <c:f>Лист1!$D$10:$D$14</c:f>
              <c:numCache>
                <c:formatCode>0.0</c:formatCode>
                <c:ptCount val="5"/>
                <c:pt idx="0">
                  <c:v>90</c:v>
                </c:pt>
                <c:pt idx="1">
                  <c:v>65.3</c:v>
                </c:pt>
                <c:pt idx="2">
                  <c:v>65.3</c:v>
                </c:pt>
                <c:pt idx="3">
                  <c:v>73.5</c:v>
                </c:pt>
                <c:pt idx="4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BF-4282-8186-527AB3F92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490632872862263E-2"/>
          <c:y val="5.8796296296296298E-2"/>
          <c:w val="0.96233528649058786"/>
          <c:h val="0.663134259259259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Лист1!$A$16:$A$19</c:f>
              <c:strCache>
                <c:ptCount val="4"/>
                <c:pt idx="0">
                  <c:v>Лянторская СОШ №7</c:v>
                </c:pt>
                <c:pt idx="1">
                  <c:v>Нижнесортымская СОШ</c:v>
                </c:pt>
                <c:pt idx="2">
                  <c:v>Угутская СОШ</c:v>
                </c:pt>
                <c:pt idx="3">
                  <c:v>Ляминская СОШ</c:v>
                </c:pt>
              </c:strCache>
            </c:strRef>
          </c:cat>
          <c:val>
            <c:numRef>
              <c:f>Лист1!$B$16:$B$19</c:f>
              <c:numCache>
                <c:formatCode>0.0</c:formatCode>
                <c:ptCount val="4"/>
                <c:pt idx="0">
                  <c:v>68.5</c:v>
                </c:pt>
                <c:pt idx="1">
                  <c:v>67.8</c:v>
                </c:pt>
                <c:pt idx="3" formatCode="General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89-441C-88CB-93CF7E178F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5.3643707278632179E-3"/>
                  <c:y val="6.93788747405400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49-4127-A3EC-14A1F6D82140}"/>
                </c:ext>
              </c:extLst>
            </c:dLbl>
            <c:dLbl>
              <c:idx val="1"/>
              <c:layout>
                <c:manualLayout>
                  <c:x val="-5.7246274141322302E-17"/>
                  <c:y val="-4.68555555555555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49-4127-A3EC-14A1F6D821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Лист1!$A$16:$A$19</c:f>
              <c:strCache>
                <c:ptCount val="4"/>
                <c:pt idx="0">
                  <c:v>Лянторская СОШ №7</c:v>
                </c:pt>
                <c:pt idx="1">
                  <c:v>Нижнесортымская СОШ</c:v>
                </c:pt>
                <c:pt idx="2">
                  <c:v>Угутская СОШ</c:v>
                </c:pt>
                <c:pt idx="3">
                  <c:v>Ляминская СОШ</c:v>
                </c:pt>
              </c:strCache>
            </c:strRef>
          </c:cat>
          <c:val>
            <c:numRef>
              <c:f>Лист1!$C$16:$C$19</c:f>
              <c:numCache>
                <c:formatCode>0.0</c:formatCode>
                <c:ptCount val="4"/>
                <c:pt idx="0">
                  <c:v>74.099999999999994</c:v>
                </c:pt>
                <c:pt idx="1">
                  <c:v>74.2</c:v>
                </c:pt>
                <c:pt idx="2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89-441C-88CB-93CF7E178F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Лист1!$A$16:$A$19</c:f>
              <c:strCache>
                <c:ptCount val="4"/>
                <c:pt idx="0">
                  <c:v>Лянторская СОШ №7</c:v>
                </c:pt>
                <c:pt idx="1">
                  <c:v>Нижнесортымская СОШ</c:v>
                </c:pt>
                <c:pt idx="2">
                  <c:v>Угутская СОШ</c:v>
                </c:pt>
                <c:pt idx="3">
                  <c:v>Ляминская СОШ</c:v>
                </c:pt>
              </c:strCache>
            </c:strRef>
          </c:cat>
          <c:val>
            <c:numRef>
              <c:f>Лист1!$D$16:$D$19</c:f>
              <c:numCache>
                <c:formatCode>0.0</c:formatCode>
                <c:ptCount val="4"/>
                <c:pt idx="0">
                  <c:v>72</c:v>
                </c:pt>
                <c:pt idx="1">
                  <c:v>64.8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E1-4FDF-B6F9-2B1345978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400" b="1" i="0" u="sng" strike="noStrike" kern="1200" spc="0" baseline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ru-RU" sz="1400" b="1" u="sng" dirty="0">
                <a:effectLst/>
              </a:rPr>
              <a:t>Предмет </a:t>
            </a:r>
            <a:r>
              <a:rPr lang="ru-RU" sz="1400" b="1" u="sng" dirty="0" smtClean="0">
                <a:effectLst/>
              </a:rPr>
              <a:t>«ИСТОРИЯ»</a:t>
            </a:r>
            <a:endParaRPr lang="ru-RU" sz="1400" b="1" u="sng" dirty="0">
              <a:effectLst/>
            </a:endParaRPr>
          </a:p>
        </c:rich>
      </c:tx>
      <c:layout>
        <c:manualLayout>
          <c:xMode val="edge"/>
          <c:yMode val="edge"/>
          <c:x val="0.41352063612696333"/>
          <c:y val="3.1746031746031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400" b="1" i="0" u="sng" strike="noStrike" kern="1200" spc="0" baseline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Федоровская СОШ №1</c:v>
                </c:pt>
                <c:pt idx="5">
                  <c:v>Федоровская СОШ №2</c:v>
                </c:pt>
                <c:pt idx="6">
                  <c:v>Федоровская СОШ №5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46.3</c:v>
                </c:pt>
                <c:pt idx="1">
                  <c:v>48.8</c:v>
                </c:pt>
                <c:pt idx="2">
                  <c:v>53</c:v>
                </c:pt>
                <c:pt idx="3">
                  <c:v>47</c:v>
                </c:pt>
                <c:pt idx="4">
                  <c:v>76.3</c:v>
                </c:pt>
                <c:pt idx="5">
                  <c:v>45.1</c:v>
                </c:pt>
                <c:pt idx="6">
                  <c:v>57.7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11-4732-B9D8-2DC64578A4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3.1224986480175247E-3"/>
                  <c:y val="-0.115755208333333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728271130665486E-2"/>
                      <c:h val="7.01423611111111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853-4758-B47E-E5A6BD827136}"/>
                </c:ext>
              </c:extLst>
            </c:dLbl>
            <c:dLbl>
              <c:idx val="1"/>
              <c:layout>
                <c:manualLayout>
                  <c:x val="-2.8623137070661151E-17"/>
                  <c:y val="-8.8194444444444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90-4282-896F-20005C57A78F}"/>
                </c:ext>
              </c:extLst>
            </c:dLbl>
            <c:dLbl>
              <c:idx val="2"/>
              <c:layout>
                <c:manualLayout>
                  <c:x val="-5.7246274141322302E-17"/>
                  <c:y val="-8.2682291666666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A90-4282-896F-20005C57A78F}"/>
                </c:ext>
              </c:extLst>
            </c:dLbl>
            <c:dLbl>
              <c:idx val="3"/>
              <c:layout>
                <c:manualLayout>
                  <c:x val="0"/>
                  <c:y val="-6.6145833333333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A4-4504-BDC9-CD292F0B8430}"/>
                </c:ext>
              </c:extLst>
            </c:dLbl>
            <c:dLbl>
              <c:idx val="6"/>
              <c:layout>
                <c:manualLayout>
                  <c:x val="1.144925482826446E-16"/>
                  <c:y val="-0.154340277777777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A4-4504-BDC9-CD292F0B84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Федоровская СОШ №1</c:v>
                </c:pt>
                <c:pt idx="5">
                  <c:v>Федоровская СОШ №2</c:v>
                </c:pt>
                <c:pt idx="6">
                  <c:v>Федоровская СОШ №5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0">
                  <c:v>55.5</c:v>
                </c:pt>
                <c:pt idx="1">
                  <c:v>49.5</c:v>
                </c:pt>
                <c:pt idx="2">
                  <c:v>53</c:v>
                </c:pt>
                <c:pt idx="3">
                  <c:v>69</c:v>
                </c:pt>
                <c:pt idx="4">
                  <c:v>45.8</c:v>
                </c:pt>
                <c:pt idx="5">
                  <c:v>48.6</c:v>
                </c:pt>
                <c:pt idx="6" formatCode="General">
                  <c:v>48.8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1-4732-B9D8-2DC64578A42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Федоровская СОШ №1</c:v>
                </c:pt>
                <c:pt idx="5">
                  <c:v>Федоровская СОШ №2</c:v>
                </c:pt>
                <c:pt idx="6">
                  <c:v>Федоровская СОШ №5</c:v>
                </c:pt>
              </c:strCache>
            </c:strRef>
          </c:cat>
          <c:val>
            <c:numRef>
              <c:f>Лист1!$D$2:$D$8</c:f>
              <c:numCache>
                <c:formatCode>0.0</c:formatCode>
                <c:ptCount val="7"/>
                <c:pt idx="0">
                  <c:v>60.5</c:v>
                </c:pt>
                <c:pt idx="1">
                  <c:v>70.5</c:v>
                </c:pt>
                <c:pt idx="2">
                  <c:v>56.6</c:v>
                </c:pt>
                <c:pt idx="3">
                  <c:v>48.8</c:v>
                </c:pt>
                <c:pt idx="4">
                  <c:v>63.4</c:v>
                </c:pt>
                <c:pt idx="5">
                  <c:v>63.2</c:v>
                </c:pt>
                <c:pt idx="6" formatCode="General">
                  <c:v>61.3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3-4758-B47E-E5A6BD8271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Лист1!$A$10:$A$14</c:f>
              <c:strCache>
                <c:ptCount val="5"/>
                <c:pt idx="0">
                  <c:v>Ульт-Ягунская СОШ</c:v>
                </c:pt>
                <c:pt idx="1">
                  <c:v>Лянторская СОШ №3</c:v>
                </c:pt>
                <c:pt idx="2">
                  <c:v>Лянторская СОШ №4</c:v>
                </c:pt>
                <c:pt idx="3">
                  <c:v>Лянторская СОШ №5</c:v>
                </c:pt>
                <c:pt idx="4">
                  <c:v>Лянторская СОШ №6</c:v>
                </c:pt>
              </c:strCache>
            </c:strRef>
          </c:cat>
          <c:val>
            <c:numRef>
              <c:f>Лист1!$B$10:$B$14</c:f>
              <c:numCache>
                <c:formatCode>0.0</c:formatCode>
                <c:ptCount val="5"/>
                <c:pt idx="0">
                  <c:v>41</c:v>
                </c:pt>
                <c:pt idx="1">
                  <c:v>58.7</c:v>
                </c:pt>
                <c:pt idx="2">
                  <c:v>46.1</c:v>
                </c:pt>
                <c:pt idx="3">
                  <c:v>48.8</c:v>
                </c:pt>
                <c:pt idx="4">
                  <c:v>59.1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63-4F93-85AD-2BBC738258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1.561280057868112E-3"/>
                  <c:y val="-0.10521442495126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6E-4452-BCC1-D3D170A11BD2}"/>
                </c:ext>
              </c:extLst>
            </c:dLbl>
            <c:dLbl>
              <c:idx val="2"/>
              <c:layout>
                <c:manualLayout>
                  <c:x val="0"/>
                  <c:y val="-0.113007184514194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A5-4BB8-9A3A-5DD994DB8CA5}"/>
                </c:ext>
              </c:extLst>
            </c:dLbl>
            <c:dLbl>
              <c:idx val="3"/>
              <c:layout>
                <c:manualLayout>
                  <c:x val="-1.0928960405077185E-2"/>
                  <c:y val="-3.713450292397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96E-4452-BCC1-D3D170A11B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Лист1!$A$10:$A$14</c:f>
              <c:strCache>
                <c:ptCount val="5"/>
                <c:pt idx="0">
                  <c:v>Ульт-Ягунская СОШ</c:v>
                </c:pt>
                <c:pt idx="1">
                  <c:v>Лянторская СОШ №3</c:v>
                </c:pt>
                <c:pt idx="2">
                  <c:v>Лянторская СОШ №4</c:v>
                </c:pt>
                <c:pt idx="3">
                  <c:v>Лянторская СОШ №5</c:v>
                </c:pt>
                <c:pt idx="4">
                  <c:v>Лянторская СОШ №6</c:v>
                </c:pt>
              </c:strCache>
            </c:strRef>
          </c:cat>
          <c:val>
            <c:numRef>
              <c:f>Лист1!$C$10:$C$14</c:f>
              <c:numCache>
                <c:formatCode>0.0</c:formatCode>
                <c:ptCount val="5"/>
                <c:pt idx="1">
                  <c:v>58.6</c:v>
                </c:pt>
                <c:pt idx="2">
                  <c:v>54.7</c:v>
                </c:pt>
                <c:pt idx="3">
                  <c:v>62</c:v>
                </c:pt>
                <c:pt idx="4">
                  <c:v>54.5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63-4F93-85AD-2BBC738258C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Лист1!$A$10:$A$14</c:f>
              <c:strCache>
                <c:ptCount val="5"/>
                <c:pt idx="0">
                  <c:v>Ульт-Ягунская СОШ</c:v>
                </c:pt>
                <c:pt idx="1">
                  <c:v>Лянторская СОШ №3</c:v>
                </c:pt>
                <c:pt idx="2">
                  <c:v>Лянторская СОШ №4</c:v>
                </c:pt>
                <c:pt idx="3">
                  <c:v>Лянторская СОШ №5</c:v>
                </c:pt>
                <c:pt idx="4">
                  <c:v>Лянторская СОШ №6</c:v>
                </c:pt>
              </c:strCache>
            </c:strRef>
          </c:cat>
          <c:val>
            <c:numRef>
              <c:f>Лист1!$D$10:$D$14</c:f>
              <c:numCache>
                <c:formatCode>0.0</c:formatCode>
                <c:ptCount val="5"/>
                <c:pt idx="0">
                  <c:v>64</c:v>
                </c:pt>
                <c:pt idx="1">
                  <c:v>57.1</c:v>
                </c:pt>
                <c:pt idx="2">
                  <c:v>54.9</c:v>
                </c:pt>
                <c:pt idx="3">
                  <c:v>55</c:v>
                </c:pt>
                <c:pt idx="4">
                  <c:v>72.400000000000006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BF-4282-8186-527AB3F92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490632872862263E-2"/>
          <c:y val="5.8796296296296298E-2"/>
          <c:w val="0.96233528649058786"/>
          <c:h val="0.663134259259259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Лист1!$A$16:$A$22</c:f>
              <c:strCache>
                <c:ptCount val="7"/>
                <c:pt idx="0">
                  <c:v>Лянторская СОШ №7</c:v>
                </c:pt>
                <c:pt idx="1">
                  <c:v>Нижнесортымская СОШ</c:v>
                </c:pt>
                <c:pt idx="2">
                  <c:v>Угутская СОШ</c:v>
                </c:pt>
                <c:pt idx="3">
                  <c:v>Локосовская СШ</c:v>
                </c:pt>
                <c:pt idx="4">
                  <c:v>Высокомысовская СОШ</c:v>
                </c:pt>
                <c:pt idx="5">
                  <c:v>Ляминская СОШ</c:v>
                </c:pt>
                <c:pt idx="6">
                  <c:v>Сытоминская СШ</c:v>
                </c:pt>
              </c:strCache>
            </c:strRef>
          </c:cat>
          <c:val>
            <c:numRef>
              <c:f>Лист1!$B$16:$B$22</c:f>
              <c:numCache>
                <c:formatCode>0.0</c:formatCode>
                <c:ptCount val="7"/>
                <c:pt idx="0">
                  <c:v>65.099999999999994</c:v>
                </c:pt>
                <c:pt idx="1">
                  <c:v>56.7</c:v>
                </c:pt>
                <c:pt idx="3">
                  <c:v>47</c:v>
                </c:pt>
                <c:pt idx="5">
                  <c:v>49</c:v>
                </c:pt>
                <c:pt idx="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89-441C-88CB-93CF7E178F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6.2451202314726768E-3"/>
                  <c:y val="-4.7037037037037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49-4127-A3EC-14A1F6D82140}"/>
                </c:ext>
              </c:extLst>
            </c:dLbl>
            <c:dLbl>
              <c:idx val="1"/>
              <c:layout>
                <c:manualLayout>
                  <c:x val="1.5612800578681692E-3"/>
                  <c:y val="-5.6444444444444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49-4127-A3EC-14A1F6D821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Лист1!$A$16:$A$22</c:f>
              <c:strCache>
                <c:ptCount val="7"/>
                <c:pt idx="0">
                  <c:v>Лянторская СОШ №7</c:v>
                </c:pt>
                <c:pt idx="1">
                  <c:v>Нижнесортымская СОШ</c:v>
                </c:pt>
                <c:pt idx="2">
                  <c:v>Угутская СОШ</c:v>
                </c:pt>
                <c:pt idx="3">
                  <c:v>Локосовская СШ</c:v>
                </c:pt>
                <c:pt idx="4">
                  <c:v>Высокомысовская СОШ</c:v>
                </c:pt>
                <c:pt idx="5">
                  <c:v>Ляминская СОШ</c:v>
                </c:pt>
                <c:pt idx="6">
                  <c:v>Сытоминская СШ</c:v>
                </c:pt>
              </c:strCache>
            </c:strRef>
          </c:cat>
          <c:val>
            <c:numRef>
              <c:f>Лист1!$C$16:$C$22</c:f>
              <c:numCache>
                <c:formatCode>0.0</c:formatCode>
                <c:ptCount val="7"/>
                <c:pt idx="0">
                  <c:v>63.9</c:v>
                </c:pt>
                <c:pt idx="1">
                  <c:v>56.8</c:v>
                </c:pt>
                <c:pt idx="3">
                  <c:v>44.7</c:v>
                </c:pt>
                <c:pt idx="4">
                  <c:v>42</c:v>
                </c:pt>
                <c:pt idx="6" formatCode="General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89-441C-88CB-93CF7E178F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layout>
                <c:manualLayout>
                  <c:x val="4.8399681793913185E-2"/>
                  <c:y val="4.7037037037037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BE-4ED2-9770-018B950AA5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Лист1!$A$16:$A$22</c:f>
              <c:strCache>
                <c:ptCount val="7"/>
                <c:pt idx="0">
                  <c:v>Лянторская СОШ №7</c:v>
                </c:pt>
                <c:pt idx="1">
                  <c:v>Нижнесортымская СОШ</c:v>
                </c:pt>
                <c:pt idx="2">
                  <c:v>Угутская СОШ</c:v>
                </c:pt>
                <c:pt idx="3">
                  <c:v>Локосовская СШ</c:v>
                </c:pt>
                <c:pt idx="4">
                  <c:v>Высокомысовская СОШ</c:v>
                </c:pt>
                <c:pt idx="5">
                  <c:v>Ляминская СОШ</c:v>
                </c:pt>
                <c:pt idx="6">
                  <c:v>Сытоминская СШ</c:v>
                </c:pt>
              </c:strCache>
            </c:strRef>
          </c:cat>
          <c:val>
            <c:numRef>
              <c:f>Лист1!$D$16:$D$22</c:f>
              <c:numCache>
                <c:formatCode>0.0</c:formatCode>
                <c:ptCount val="7"/>
                <c:pt idx="0">
                  <c:v>57.2</c:v>
                </c:pt>
                <c:pt idx="1">
                  <c:v>58.1</c:v>
                </c:pt>
                <c:pt idx="2">
                  <c:v>85</c:v>
                </c:pt>
                <c:pt idx="6" formatCode="General">
                  <c:v>40.5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E1-4FDF-B6F9-2B1345978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400" b="1" i="0" u="sng" strike="noStrike" kern="1200" spc="0" baseline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ru-RU" sz="1400" b="1" u="sng" dirty="0">
                <a:effectLst/>
              </a:rPr>
              <a:t>Предмет </a:t>
            </a:r>
            <a:r>
              <a:rPr lang="ru-RU" sz="1400" b="1" u="sng" dirty="0" smtClean="0">
                <a:effectLst/>
              </a:rPr>
              <a:t>«ФИЗИКА»</a:t>
            </a:r>
            <a:endParaRPr lang="ru-RU" sz="1400" b="1" u="sng" dirty="0">
              <a:effectLst/>
            </a:endParaRPr>
          </a:p>
        </c:rich>
      </c:tx>
      <c:layout>
        <c:manualLayout>
          <c:xMode val="edge"/>
          <c:yMode val="edge"/>
          <c:x val="0.41352063612696333"/>
          <c:y val="3.1746031746031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400" b="1" i="0" u="sng" strike="noStrike" kern="1200" spc="0" baseline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Федоровская СОШ №1</c:v>
                </c:pt>
                <c:pt idx="5">
                  <c:v>Сайгатинская СШ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50</c:v>
                </c:pt>
                <c:pt idx="1">
                  <c:v>45</c:v>
                </c:pt>
                <c:pt idx="2">
                  <c:v>48.4</c:v>
                </c:pt>
                <c:pt idx="3">
                  <c:v>47</c:v>
                </c:pt>
                <c:pt idx="4">
                  <c:v>50</c:v>
                </c:pt>
                <c:pt idx="6">
                  <c:v>54.1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11-4732-B9D8-2DC64578A4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3.1224986480175247E-3"/>
                  <c:y val="-0.18190104166666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728271130665486E-2"/>
                      <c:h val="7.01423611111111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853-4758-B47E-E5A6BD827136}"/>
                </c:ext>
              </c:extLst>
            </c:dLbl>
            <c:dLbl>
              <c:idx val="3"/>
              <c:layout>
                <c:manualLayout>
                  <c:x val="0"/>
                  <c:y val="-6.6145833333333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A4-4504-BDC9-CD292F0B8430}"/>
                </c:ext>
              </c:extLst>
            </c:dLbl>
            <c:dLbl>
              <c:idx val="4"/>
              <c:layout>
                <c:manualLayout>
                  <c:x val="0"/>
                  <c:y val="-7.1657986111111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57-4E5C-8231-C110093883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Федоровская СОШ №1</c:v>
                </c:pt>
                <c:pt idx="5">
                  <c:v>Сайгатинская СШ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0">
                  <c:v>43.8</c:v>
                </c:pt>
                <c:pt idx="1">
                  <c:v>52</c:v>
                </c:pt>
                <c:pt idx="2">
                  <c:v>44.5</c:v>
                </c:pt>
                <c:pt idx="3">
                  <c:v>46.7</c:v>
                </c:pt>
                <c:pt idx="4">
                  <c:v>49.8</c:v>
                </c:pt>
                <c:pt idx="6">
                  <c:v>48.2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1-4732-B9D8-2DC64578A42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Федоровская СОШ №1</c:v>
                </c:pt>
                <c:pt idx="5">
                  <c:v>Сайгатинская СШ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Лист1!$D$2:$D$8</c:f>
              <c:numCache>
                <c:formatCode>0.0</c:formatCode>
                <c:ptCount val="7"/>
                <c:pt idx="0">
                  <c:v>58.3</c:v>
                </c:pt>
                <c:pt idx="1">
                  <c:v>47</c:v>
                </c:pt>
                <c:pt idx="2">
                  <c:v>52.2</c:v>
                </c:pt>
                <c:pt idx="3">
                  <c:v>42</c:v>
                </c:pt>
                <c:pt idx="4">
                  <c:v>39.299999999999997</c:v>
                </c:pt>
                <c:pt idx="5">
                  <c:v>59</c:v>
                </c:pt>
                <c:pt idx="6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3-4758-B47E-E5A6BD8271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Лист1!$A$9:$A$15</c:f>
              <c:strCache>
                <c:ptCount val="7"/>
                <c:pt idx="0">
                  <c:v>Федоровская СОШ №5</c:v>
                </c:pt>
                <c:pt idx="1">
                  <c:v>Русскинская СОШ</c:v>
                </c:pt>
                <c:pt idx="2">
                  <c:v>Ульт-Ягунская СОШ</c:v>
                </c:pt>
                <c:pt idx="3">
                  <c:v>Лянторская СОШ №1</c:v>
                </c:pt>
                <c:pt idx="4">
                  <c:v>Лянторская СОШ №3</c:v>
                </c:pt>
                <c:pt idx="5">
                  <c:v>Лянторская СОШ №4</c:v>
                </c:pt>
                <c:pt idx="6">
                  <c:v>Лянторская СОШ №5</c:v>
                </c:pt>
              </c:strCache>
            </c:strRef>
          </c:cat>
          <c:val>
            <c:numRef>
              <c:f>Лист1!$B$9:$B$15</c:f>
              <c:numCache>
                <c:formatCode>General</c:formatCode>
                <c:ptCount val="7"/>
                <c:pt idx="0" formatCode="0.0">
                  <c:v>46.3</c:v>
                </c:pt>
                <c:pt idx="2" formatCode="0.0">
                  <c:v>47.3</c:v>
                </c:pt>
                <c:pt idx="3" formatCode="0.0">
                  <c:v>45</c:v>
                </c:pt>
                <c:pt idx="4" formatCode="0.0">
                  <c:v>51.4</c:v>
                </c:pt>
                <c:pt idx="5" formatCode="0.0">
                  <c:v>50.4</c:v>
                </c:pt>
                <c:pt idx="6" formatCode="0.0">
                  <c:v>44.9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63-4F93-85AD-2BBC738258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3.1225601157363384E-3"/>
                  <c:y val="-8.045808966861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4B-45C0-AC91-8F33BB3D5F9A}"/>
                </c:ext>
              </c:extLst>
            </c:dLbl>
            <c:dLbl>
              <c:idx val="4"/>
              <c:layout>
                <c:manualLayout>
                  <c:x val="1.5612800578681692E-3"/>
                  <c:y val="-5.2775341130604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4B-45C0-AC91-8F33BB3D5F9A}"/>
                </c:ext>
              </c:extLst>
            </c:dLbl>
            <c:dLbl>
              <c:idx val="6"/>
              <c:layout>
                <c:manualLayout>
                  <c:x val="-4.6838401736045074E-3"/>
                  <c:y val="-0.11759259259259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82-46C0-8749-6E067863BA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Лист1!$A$9:$A$15</c:f>
              <c:strCache>
                <c:ptCount val="7"/>
                <c:pt idx="0">
                  <c:v>Федоровская СОШ №5</c:v>
                </c:pt>
                <c:pt idx="1">
                  <c:v>Русскинская СОШ</c:v>
                </c:pt>
                <c:pt idx="2">
                  <c:v>Ульт-Ягунская СОШ</c:v>
                </c:pt>
                <c:pt idx="3">
                  <c:v>Лянторская СОШ №1</c:v>
                </c:pt>
                <c:pt idx="4">
                  <c:v>Лянторская СОШ №3</c:v>
                </c:pt>
                <c:pt idx="5">
                  <c:v>Лянторская СОШ №4</c:v>
                </c:pt>
                <c:pt idx="6">
                  <c:v>Лянторская СОШ №5</c:v>
                </c:pt>
              </c:strCache>
            </c:strRef>
          </c:cat>
          <c:val>
            <c:numRef>
              <c:f>Лист1!$C$9:$C$15</c:f>
              <c:numCache>
                <c:formatCode>General</c:formatCode>
                <c:ptCount val="7"/>
                <c:pt idx="0">
                  <c:v>47.9</c:v>
                </c:pt>
                <c:pt idx="2" formatCode="0.0">
                  <c:v>38</c:v>
                </c:pt>
                <c:pt idx="4" formatCode="0.0">
                  <c:v>58.7</c:v>
                </c:pt>
                <c:pt idx="5" formatCode="0.0">
                  <c:v>52.6</c:v>
                </c:pt>
                <c:pt idx="6" formatCode="0.0">
                  <c:v>39.200000000000003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63-4F93-85AD-2BBC738258C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Лист1!$A$9:$A$15</c:f>
              <c:strCache>
                <c:ptCount val="7"/>
                <c:pt idx="0">
                  <c:v>Федоровская СОШ №5</c:v>
                </c:pt>
                <c:pt idx="1">
                  <c:v>Русскинская СОШ</c:v>
                </c:pt>
                <c:pt idx="2">
                  <c:v>Ульт-Ягунская СОШ</c:v>
                </c:pt>
                <c:pt idx="3">
                  <c:v>Лянторская СОШ №1</c:v>
                </c:pt>
                <c:pt idx="4">
                  <c:v>Лянторская СОШ №3</c:v>
                </c:pt>
                <c:pt idx="5">
                  <c:v>Лянторская СОШ №4</c:v>
                </c:pt>
                <c:pt idx="6">
                  <c:v>Лянторская СОШ №5</c:v>
                </c:pt>
              </c:strCache>
            </c:strRef>
          </c:cat>
          <c:val>
            <c:numRef>
              <c:f>Лист1!$D$9:$D$15</c:f>
              <c:numCache>
                <c:formatCode>0.0</c:formatCode>
                <c:ptCount val="7"/>
                <c:pt idx="0">
                  <c:v>52</c:v>
                </c:pt>
                <c:pt idx="1">
                  <c:v>48.5</c:v>
                </c:pt>
                <c:pt idx="2">
                  <c:v>42.5</c:v>
                </c:pt>
                <c:pt idx="4">
                  <c:v>51.3</c:v>
                </c:pt>
                <c:pt idx="5">
                  <c:v>49.7</c:v>
                </c:pt>
                <c:pt idx="6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BF-4282-8186-527AB3F92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490632872862263E-2"/>
          <c:y val="5.8796296296296298E-2"/>
          <c:w val="0.96233528649058786"/>
          <c:h val="0.663134259259259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Лист1!$A$15:$A$21</c:f>
              <c:strCache>
                <c:ptCount val="7"/>
                <c:pt idx="0">
                  <c:v>Лянторская СОШ №6</c:v>
                </c:pt>
                <c:pt idx="1">
                  <c:v>Лянторская СОШ №7</c:v>
                </c:pt>
                <c:pt idx="2">
                  <c:v>Нижнесортымская СОШ</c:v>
                </c:pt>
                <c:pt idx="3">
                  <c:v>Угутская СОШ</c:v>
                </c:pt>
                <c:pt idx="4">
                  <c:v>Локосовская СШ</c:v>
                </c:pt>
                <c:pt idx="5">
                  <c:v>Высокомысовская СОШ</c:v>
                </c:pt>
                <c:pt idx="6">
                  <c:v>Сытоминская СШ</c:v>
                </c:pt>
              </c:strCache>
            </c:strRef>
          </c:cat>
          <c:val>
            <c:numRef>
              <c:f>Лист1!$B$15:$B$21</c:f>
              <c:numCache>
                <c:formatCode>0.0</c:formatCode>
                <c:ptCount val="7"/>
                <c:pt idx="0">
                  <c:v>55.1</c:v>
                </c:pt>
                <c:pt idx="1">
                  <c:v>52.2</c:v>
                </c:pt>
                <c:pt idx="2">
                  <c:v>50.8</c:v>
                </c:pt>
                <c:pt idx="4">
                  <c:v>47.7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89-441C-88CB-93CF7E178F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-2.8623137070661151E-17"/>
                  <c:y val="-4.2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49-4127-A3EC-14A1F6D82140}"/>
                </c:ext>
              </c:extLst>
            </c:dLbl>
            <c:dLbl>
              <c:idx val="2"/>
              <c:layout>
                <c:manualLayout>
                  <c:x val="1.5612800578681692E-3"/>
                  <c:y val="-5.6444444444444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79E-48A0-83D8-CD78F07303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Лист1!$A$15:$A$21</c:f>
              <c:strCache>
                <c:ptCount val="7"/>
                <c:pt idx="0">
                  <c:v>Лянторская СОШ №6</c:v>
                </c:pt>
                <c:pt idx="1">
                  <c:v>Лянторская СОШ №7</c:v>
                </c:pt>
                <c:pt idx="2">
                  <c:v>Нижнесортымская СОШ</c:v>
                </c:pt>
                <c:pt idx="3">
                  <c:v>Угутская СОШ</c:v>
                </c:pt>
                <c:pt idx="4">
                  <c:v>Локосовская СШ</c:v>
                </c:pt>
                <c:pt idx="5">
                  <c:v>Высокомысовская СОШ</c:v>
                </c:pt>
                <c:pt idx="6">
                  <c:v>Сытоминская СШ</c:v>
                </c:pt>
              </c:strCache>
            </c:strRef>
          </c:cat>
          <c:val>
            <c:numRef>
              <c:f>Лист1!$C$15:$C$21</c:f>
              <c:numCache>
                <c:formatCode>0.0</c:formatCode>
                <c:ptCount val="7"/>
                <c:pt idx="0" formatCode="General">
                  <c:v>53.2</c:v>
                </c:pt>
                <c:pt idx="1">
                  <c:v>63</c:v>
                </c:pt>
                <c:pt idx="2">
                  <c:v>51.4</c:v>
                </c:pt>
                <c:pt idx="4">
                  <c:v>39</c:v>
                </c:pt>
                <c:pt idx="5">
                  <c:v>44.5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89-441C-88CB-93CF7E178F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Лист1!$A$15:$A$21</c:f>
              <c:strCache>
                <c:ptCount val="7"/>
                <c:pt idx="0">
                  <c:v>Лянторская СОШ №6</c:v>
                </c:pt>
                <c:pt idx="1">
                  <c:v>Лянторская СОШ №7</c:v>
                </c:pt>
                <c:pt idx="2">
                  <c:v>Нижнесортымская СОШ</c:v>
                </c:pt>
                <c:pt idx="3">
                  <c:v>Угутская СОШ</c:v>
                </c:pt>
                <c:pt idx="4">
                  <c:v>Локосовская СШ</c:v>
                </c:pt>
                <c:pt idx="5">
                  <c:v>Высокомысовская СОШ</c:v>
                </c:pt>
                <c:pt idx="6">
                  <c:v>Сытоминская СШ</c:v>
                </c:pt>
              </c:strCache>
            </c:strRef>
          </c:cat>
          <c:val>
            <c:numRef>
              <c:f>Лист1!$D$15:$D$21</c:f>
              <c:numCache>
                <c:formatCode>0.0</c:formatCode>
                <c:ptCount val="7"/>
                <c:pt idx="0">
                  <c:v>46.4</c:v>
                </c:pt>
                <c:pt idx="1">
                  <c:v>45.7</c:v>
                </c:pt>
                <c:pt idx="2">
                  <c:v>49.4</c:v>
                </c:pt>
                <c:pt idx="3">
                  <c:v>33</c:v>
                </c:pt>
                <c:pt idx="6" formatCode="General">
                  <c:v>40.5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E1-4FDF-B6F9-2B1345978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400" b="1" i="0" u="sng" strike="noStrike" kern="1200" spc="0" baseline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ru-RU" sz="1400" b="1" u="sng" dirty="0">
                <a:effectLst/>
              </a:rPr>
              <a:t>Предмет «МАТЕМАТИКА (базовый уровень)»</a:t>
            </a:r>
          </a:p>
        </c:rich>
      </c:tx>
      <c:layout>
        <c:manualLayout>
          <c:xMode val="edge"/>
          <c:yMode val="edge"/>
          <c:x val="0.41352063612696333"/>
          <c:y val="3.1746031746031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400" b="1" i="0" u="sng" strike="noStrike" kern="1200" spc="0" baseline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Сайгатинская СОШ</c:v>
                </c:pt>
                <c:pt idx="5">
                  <c:v>Федоровская СОШ №1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7"/>
                <c:pt idx="0" formatCode="0.0">
                  <c:v>4.0999999999999996</c:v>
                </c:pt>
                <c:pt idx="1">
                  <c:v>4</c:v>
                </c:pt>
                <c:pt idx="2" formatCode="0.0">
                  <c:v>4.4000000000000004</c:v>
                </c:pt>
                <c:pt idx="3" formatCode="0.0">
                  <c:v>4.3</c:v>
                </c:pt>
                <c:pt idx="4" formatCode="0.0">
                  <c:v>4.3</c:v>
                </c:pt>
                <c:pt idx="5" formatCode="0.0">
                  <c:v>4.2</c:v>
                </c:pt>
                <c:pt idx="6" formatCode="0.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11-4732-B9D8-2DC64578A4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Сайгатинская СОШ</c:v>
                </c:pt>
                <c:pt idx="5">
                  <c:v>Федоровская СОШ №1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3.5</c:v>
                </c:pt>
                <c:pt idx="1">
                  <c:v>4.0999999999999996</c:v>
                </c:pt>
                <c:pt idx="2">
                  <c:v>3.5</c:v>
                </c:pt>
                <c:pt idx="3">
                  <c:v>3.9</c:v>
                </c:pt>
                <c:pt idx="4">
                  <c:v>3.7</c:v>
                </c:pt>
                <c:pt idx="5">
                  <c:v>3.8</c:v>
                </c:pt>
                <c:pt idx="6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1-4732-B9D8-2DC64578A4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400" b="1" i="0" u="sng" strike="noStrike" kern="1200" spc="0" baseline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ru-RU" sz="1400" b="1" u="sng" dirty="0">
                <a:effectLst/>
              </a:rPr>
              <a:t>Предмет </a:t>
            </a:r>
            <a:r>
              <a:rPr lang="ru-RU" sz="1400" b="1" u="sng" dirty="0" smtClean="0">
                <a:effectLst/>
              </a:rPr>
              <a:t>«ХИМИЯ»</a:t>
            </a:r>
            <a:endParaRPr lang="ru-RU" sz="1400" b="1" u="sng" dirty="0">
              <a:effectLst/>
            </a:endParaRPr>
          </a:p>
        </c:rich>
      </c:tx>
      <c:layout>
        <c:manualLayout>
          <c:xMode val="edge"/>
          <c:yMode val="edge"/>
          <c:x val="0.41352063612696333"/>
          <c:y val="3.1746031746031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400" b="1" i="0" u="sng" strike="noStrike" kern="1200" spc="0" baseline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Сайгатинская СШ</c:v>
                </c:pt>
                <c:pt idx="5">
                  <c:v>Федоровская СОШ №1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45.5</c:v>
                </c:pt>
                <c:pt idx="1">
                  <c:v>56.6</c:v>
                </c:pt>
                <c:pt idx="2">
                  <c:v>39.799999999999997</c:v>
                </c:pt>
                <c:pt idx="3">
                  <c:v>38.6</c:v>
                </c:pt>
                <c:pt idx="5">
                  <c:v>60.3</c:v>
                </c:pt>
                <c:pt idx="6">
                  <c:v>50.7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11-4732-B9D8-2DC64578A4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3.1224986480175247E-3"/>
                  <c:y val="-5.8907767579338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728271130665486E-2"/>
                      <c:h val="7.01423611111111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853-4758-B47E-E5A6BD827136}"/>
                </c:ext>
              </c:extLst>
            </c:dLbl>
            <c:dLbl>
              <c:idx val="1"/>
              <c:layout>
                <c:manualLayout>
                  <c:x val="-1.5612800578681978E-3"/>
                  <c:y val="-4.8922717899666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A0-427E-BBF0-9182CA934F7E}"/>
                </c:ext>
              </c:extLst>
            </c:dLbl>
            <c:dLbl>
              <c:idx val="3"/>
              <c:layout>
                <c:manualLayout>
                  <c:x val="0"/>
                  <c:y val="-6.6145833333333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A4-4504-BDC9-CD292F0B8430}"/>
                </c:ext>
              </c:extLst>
            </c:dLbl>
            <c:dLbl>
              <c:idx val="6"/>
              <c:layout>
                <c:manualLayout>
                  <c:x val="1.144925482826446E-16"/>
                  <c:y val="-0.151174280055979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A4-4504-BDC9-CD292F0B84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Сайгатинская СШ</c:v>
                </c:pt>
                <c:pt idx="5">
                  <c:v>Федоровская СОШ №1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0">
                  <c:v>59.8</c:v>
                </c:pt>
                <c:pt idx="1">
                  <c:v>59.3</c:v>
                </c:pt>
                <c:pt idx="2">
                  <c:v>44</c:v>
                </c:pt>
                <c:pt idx="3">
                  <c:v>49.8</c:v>
                </c:pt>
                <c:pt idx="5">
                  <c:v>46.5</c:v>
                </c:pt>
                <c:pt idx="6">
                  <c:v>43.7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1-4732-B9D8-2DC64578A42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Сайгатинская СШ</c:v>
                </c:pt>
                <c:pt idx="5">
                  <c:v>Федоровская СОШ №1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Лист1!$D$2:$D$8</c:f>
              <c:numCache>
                <c:formatCode>0.0</c:formatCode>
                <c:ptCount val="7"/>
                <c:pt idx="0">
                  <c:v>38.799999999999997</c:v>
                </c:pt>
                <c:pt idx="1">
                  <c:v>60.3</c:v>
                </c:pt>
                <c:pt idx="2">
                  <c:v>64</c:v>
                </c:pt>
                <c:pt idx="3">
                  <c:v>95</c:v>
                </c:pt>
                <c:pt idx="4">
                  <c:v>27</c:v>
                </c:pt>
                <c:pt idx="5">
                  <c:v>58</c:v>
                </c:pt>
                <c:pt idx="6">
                  <c:v>56.5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3-4758-B47E-E5A6BD8271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Лист1!$A$9:$A$14</c:f>
              <c:strCache>
                <c:ptCount val="6"/>
                <c:pt idx="0">
                  <c:v>Федоровская СОШ №5</c:v>
                </c:pt>
                <c:pt idx="1">
                  <c:v>Ульт-Ягунская СОШ</c:v>
                </c:pt>
                <c:pt idx="2">
                  <c:v>Лянторская СОШ №1</c:v>
                </c:pt>
                <c:pt idx="3">
                  <c:v>Лянторская СОШ №3</c:v>
                </c:pt>
                <c:pt idx="4">
                  <c:v>Лянторская СОШ №4</c:v>
                </c:pt>
                <c:pt idx="5">
                  <c:v>Лянторская СОШ №5</c:v>
                </c:pt>
              </c:strCache>
            </c:strRef>
          </c:cat>
          <c:val>
            <c:numRef>
              <c:f>Лист1!$B$9:$B$14</c:f>
              <c:numCache>
                <c:formatCode>0.0</c:formatCode>
                <c:ptCount val="6"/>
                <c:pt idx="0">
                  <c:v>50</c:v>
                </c:pt>
                <c:pt idx="1">
                  <c:v>34</c:v>
                </c:pt>
                <c:pt idx="2">
                  <c:v>40</c:v>
                </c:pt>
                <c:pt idx="3">
                  <c:v>39.6</c:v>
                </c:pt>
                <c:pt idx="4">
                  <c:v>54.8</c:v>
                </c:pt>
                <c:pt idx="5">
                  <c:v>37.299999999999997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63-4F93-85AD-2BBC738258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3.1225601157363384E-3"/>
                  <c:y val="-8.045808966861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4B-45C0-AC91-8F33BB3D5F9A}"/>
                </c:ext>
              </c:extLst>
            </c:dLbl>
            <c:dLbl>
              <c:idx val="2"/>
              <c:layout>
                <c:manualLayout>
                  <c:x val="1.561280057868112E-3"/>
                  <c:y val="-0.10521442495126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BF-4282-8186-527AB3F9282D}"/>
                </c:ext>
              </c:extLst>
            </c:dLbl>
            <c:dLbl>
              <c:idx val="4"/>
              <c:layout>
                <c:manualLayout>
                  <c:x val="-1.0928898176929323E-2"/>
                  <c:y val="-0.130124455239850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4B-45C0-AC91-8F33BB3D5F9A}"/>
                </c:ext>
              </c:extLst>
            </c:dLbl>
            <c:dLbl>
              <c:idx val="5"/>
              <c:layout>
                <c:manualLayout>
                  <c:x val="-1.274665262532495E-16"/>
                  <c:y val="-8.0591308830191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AD-414C-93AF-0EAA2583058B}"/>
                </c:ext>
              </c:extLst>
            </c:dLbl>
            <c:dLbl>
              <c:idx val="7"/>
              <c:layout>
                <c:manualLayout>
                  <c:x val="-1.144925482826446E-16"/>
                  <c:y val="-9.9025341130604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BF-4282-8186-527AB3F928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Лист1!$A$9:$A$14</c:f>
              <c:strCache>
                <c:ptCount val="6"/>
                <c:pt idx="0">
                  <c:v>Федоровская СОШ №5</c:v>
                </c:pt>
                <c:pt idx="1">
                  <c:v>Ульт-Ягунская СОШ</c:v>
                </c:pt>
                <c:pt idx="2">
                  <c:v>Лянторская СОШ №1</c:v>
                </c:pt>
                <c:pt idx="3">
                  <c:v>Лянторская СОШ №3</c:v>
                </c:pt>
                <c:pt idx="4">
                  <c:v>Лянторская СОШ №4</c:v>
                </c:pt>
                <c:pt idx="5">
                  <c:v>Лянторская СОШ №5</c:v>
                </c:pt>
              </c:strCache>
            </c:strRef>
          </c:cat>
          <c:val>
            <c:numRef>
              <c:f>Лист1!$C$9:$C$14</c:f>
              <c:numCache>
                <c:formatCode>0.0</c:formatCode>
                <c:ptCount val="6"/>
                <c:pt idx="0" formatCode="General">
                  <c:v>51.5</c:v>
                </c:pt>
                <c:pt idx="1">
                  <c:v>23</c:v>
                </c:pt>
                <c:pt idx="3">
                  <c:v>40.799999999999997</c:v>
                </c:pt>
                <c:pt idx="4">
                  <c:v>49</c:v>
                </c:pt>
                <c:pt idx="5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63-4F93-85AD-2BBC738258C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Лист1!$A$9:$A$14</c:f>
              <c:strCache>
                <c:ptCount val="6"/>
                <c:pt idx="0">
                  <c:v>Федоровская СОШ №5</c:v>
                </c:pt>
                <c:pt idx="1">
                  <c:v>Ульт-Ягунская СОШ</c:v>
                </c:pt>
                <c:pt idx="2">
                  <c:v>Лянторская СОШ №1</c:v>
                </c:pt>
                <c:pt idx="3">
                  <c:v>Лянторская СОШ №3</c:v>
                </c:pt>
                <c:pt idx="4">
                  <c:v>Лянторская СОШ №4</c:v>
                </c:pt>
                <c:pt idx="5">
                  <c:v>Лянторская СОШ №5</c:v>
                </c:pt>
              </c:strCache>
            </c:strRef>
          </c:cat>
          <c:val>
            <c:numRef>
              <c:f>Лист1!$D$9:$D$14</c:f>
              <c:numCache>
                <c:formatCode>0.0</c:formatCode>
                <c:ptCount val="6"/>
                <c:pt idx="0">
                  <c:v>77</c:v>
                </c:pt>
                <c:pt idx="1">
                  <c:v>84</c:v>
                </c:pt>
                <c:pt idx="3">
                  <c:v>34.6</c:v>
                </c:pt>
                <c:pt idx="4">
                  <c:v>51.6</c:v>
                </c:pt>
                <c:pt idx="5">
                  <c:v>48.7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BF-4282-8186-527AB3F92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490632872862263E-2"/>
          <c:y val="5.8796296296296298E-2"/>
          <c:w val="0.96233528649058786"/>
          <c:h val="0.663134259259259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Лист1!$A$15:$A$18</c:f>
              <c:strCache>
                <c:ptCount val="4"/>
                <c:pt idx="0">
                  <c:v>Лянторская СОШ №6</c:v>
                </c:pt>
                <c:pt idx="1">
                  <c:v>Лянторская СОШ №7</c:v>
                </c:pt>
                <c:pt idx="2">
                  <c:v>Нижнесортымская СОШ</c:v>
                </c:pt>
                <c:pt idx="3">
                  <c:v>Угутская СОШ</c:v>
                </c:pt>
              </c:strCache>
            </c:strRef>
          </c:cat>
          <c:val>
            <c:numRef>
              <c:f>Лист1!$B$15:$B$18</c:f>
              <c:numCache>
                <c:formatCode>0.0</c:formatCode>
                <c:ptCount val="4"/>
                <c:pt idx="0">
                  <c:v>58.2</c:v>
                </c:pt>
                <c:pt idx="1">
                  <c:v>52.5</c:v>
                </c:pt>
                <c:pt idx="2">
                  <c:v>70.3</c:v>
                </c:pt>
                <c:pt idx="3">
                  <c:v>55.8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89-441C-88CB-93CF7E178F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6.2450553470733477E-3"/>
                  <c:y val="-0.100755873493763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49-4127-A3EC-14A1F6D82140}"/>
                </c:ext>
              </c:extLst>
            </c:dLbl>
            <c:dLbl>
              <c:idx val="1"/>
              <c:layout>
                <c:manualLayout>
                  <c:x val="1.5612800578681692E-3"/>
                  <c:y val="-5.6444444444444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49-4127-A3EC-14A1F6D821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Лист1!$A$15:$A$18</c:f>
              <c:strCache>
                <c:ptCount val="4"/>
                <c:pt idx="0">
                  <c:v>Лянторская СОШ №6</c:v>
                </c:pt>
                <c:pt idx="1">
                  <c:v>Лянторская СОШ №7</c:v>
                </c:pt>
                <c:pt idx="2">
                  <c:v>Нижнесортымская СОШ</c:v>
                </c:pt>
                <c:pt idx="3">
                  <c:v>Угутская СОШ</c:v>
                </c:pt>
              </c:strCache>
            </c:strRef>
          </c:cat>
          <c:val>
            <c:numRef>
              <c:f>Лист1!$C$15:$C$18</c:f>
              <c:numCache>
                <c:formatCode>0.0</c:formatCode>
                <c:ptCount val="4"/>
                <c:pt idx="0" formatCode="General">
                  <c:v>52.7</c:v>
                </c:pt>
                <c:pt idx="1">
                  <c:v>53.1</c:v>
                </c:pt>
                <c:pt idx="2">
                  <c:v>45.5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89-441C-88CB-93CF7E178F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Лист1!$A$15:$A$18</c:f>
              <c:strCache>
                <c:ptCount val="4"/>
                <c:pt idx="0">
                  <c:v>Лянторская СОШ №6</c:v>
                </c:pt>
                <c:pt idx="1">
                  <c:v>Лянторская СОШ №7</c:v>
                </c:pt>
                <c:pt idx="2">
                  <c:v>Нижнесортымская СОШ</c:v>
                </c:pt>
                <c:pt idx="3">
                  <c:v>Угутская СОШ</c:v>
                </c:pt>
              </c:strCache>
            </c:strRef>
          </c:cat>
          <c:val>
            <c:numRef>
              <c:f>Лист1!$D$15:$D$18</c:f>
              <c:numCache>
                <c:formatCode>0.0</c:formatCode>
                <c:ptCount val="4"/>
                <c:pt idx="0">
                  <c:v>44.6</c:v>
                </c:pt>
                <c:pt idx="1">
                  <c:v>48</c:v>
                </c:pt>
                <c:pt idx="2">
                  <c:v>52.4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E1-4FDF-B6F9-2B1345978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400" b="1" i="0" u="sng" strike="noStrike" kern="1200" spc="0" baseline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ru-RU" sz="1400" b="1" u="sng" dirty="0">
                <a:effectLst/>
              </a:rPr>
              <a:t>Предмет </a:t>
            </a:r>
            <a:r>
              <a:rPr lang="ru-RU" sz="1400" b="1" u="sng" dirty="0" smtClean="0">
                <a:effectLst/>
              </a:rPr>
              <a:t>«Обществознание»</a:t>
            </a:r>
            <a:endParaRPr lang="ru-RU" sz="1400" b="1" u="sng" dirty="0">
              <a:effectLst/>
            </a:endParaRPr>
          </a:p>
        </c:rich>
      </c:tx>
      <c:layout>
        <c:manualLayout>
          <c:xMode val="edge"/>
          <c:yMode val="edge"/>
          <c:x val="0.41352063612696333"/>
          <c:y val="3.1746031746031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400" b="1" i="0" u="sng" strike="noStrike" kern="1200" spc="0" baseline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Сайгатинская СШ</c:v>
                </c:pt>
                <c:pt idx="5">
                  <c:v>Федоровская СОШ №1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50.3</c:v>
                </c:pt>
                <c:pt idx="1">
                  <c:v>42.5</c:v>
                </c:pt>
                <c:pt idx="2">
                  <c:v>47.4</c:v>
                </c:pt>
                <c:pt idx="3">
                  <c:v>38.6</c:v>
                </c:pt>
                <c:pt idx="4">
                  <c:v>45.4</c:v>
                </c:pt>
                <c:pt idx="5">
                  <c:v>52.9</c:v>
                </c:pt>
                <c:pt idx="6">
                  <c:v>51.7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11-4732-B9D8-2DC64578A4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3.1224986480175247E-3"/>
                  <c:y val="-8.8194444444444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728271130665486E-2"/>
                      <c:h val="7.01423611111111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853-4758-B47E-E5A6BD827136}"/>
                </c:ext>
              </c:extLst>
            </c:dLbl>
            <c:dLbl>
              <c:idx val="3"/>
              <c:layout>
                <c:manualLayout>
                  <c:x val="0"/>
                  <c:y val="-6.6145833333333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A4-4504-BDC9-CD292F0B8430}"/>
                </c:ext>
              </c:extLst>
            </c:dLbl>
            <c:dLbl>
              <c:idx val="6"/>
              <c:layout>
                <c:manualLayout>
                  <c:x val="1.144925482826446E-16"/>
                  <c:y val="-8.2682291666666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A4-4504-BDC9-CD292F0B84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Сайгатинская СШ</c:v>
                </c:pt>
                <c:pt idx="5">
                  <c:v>Федоровская СОШ №1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0">
                  <c:v>47.1</c:v>
                </c:pt>
                <c:pt idx="1">
                  <c:v>52.6</c:v>
                </c:pt>
                <c:pt idx="2">
                  <c:v>37.4</c:v>
                </c:pt>
                <c:pt idx="3">
                  <c:v>52</c:v>
                </c:pt>
                <c:pt idx="4">
                  <c:v>57</c:v>
                </c:pt>
                <c:pt idx="5">
                  <c:v>42.7</c:v>
                </c:pt>
                <c:pt idx="6">
                  <c:v>51.4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1-4732-B9D8-2DC64578A42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Сайгатинская СШ</c:v>
                </c:pt>
                <c:pt idx="5">
                  <c:v>Федоровская СОШ №1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Лист1!$D$2:$D$8</c:f>
              <c:numCache>
                <c:formatCode>0.0</c:formatCode>
                <c:ptCount val="7"/>
                <c:pt idx="0">
                  <c:v>47.7</c:v>
                </c:pt>
                <c:pt idx="1">
                  <c:v>56.5</c:v>
                </c:pt>
                <c:pt idx="2">
                  <c:v>45.6</c:v>
                </c:pt>
                <c:pt idx="3">
                  <c:v>40.1</c:v>
                </c:pt>
                <c:pt idx="4">
                  <c:v>45.7</c:v>
                </c:pt>
                <c:pt idx="5">
                  <c:v>54.2</c:v>
                </c:pt>
                <c:pt idx="6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3-4758-B47E-E5A6BD8271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Лист1!$A$9:$A$15</c:f>
              <c:strCache>
                <c:ptCount val="7"/>
                <c:pt idx="0">
                  <c:v>Федоровская СОШ №5</c:v>
                </c:pt>
                <c:pt idx="1">
                  <c:v>Русскинская СОШ</c:v>
                </c:pt>
                <c:pt idx="2">
                  <c:v>Ульт-Ягунская СОШ</c:v>
                </c:pt>
                <c:pt idx="3">
                  <c:v>Лянторская СОШ №1</c:v>
                </c:pt>
                <c:pt idx="4">
                  <c:v>Лянторская СОШ №3</c:v>
                </c:pt>
                <c:pt idx="5">
                  <c:v>Лянторская СОШ №4</c:v>
                </c:pt>
                <c:pt idx="6">
                  <c:v>Лянторская СОШ №5</c:v>
                </c:pt>
              </c:strCache>
            </c:strRef>
          </c:cat>
          <c:val>
            <c:numRef>
              <c:f>Лист1!$B$9:$B$15</c:f>
              <c:numCache>
                <c:formatCode>0.0</c:formatCode>
                <c:ptCount val="7"/>
                <c:pt idx="0">
                  <c:v>62</c:v>
                </c:pt>
                <c:pt idx="1">
                  <c:v>36</c:v>
                </c:pt>
                <c:pt idx="2">
                  <c:v>53.3</c:v>
                </c:pt>
                <c:pt idx="3">
                  <c:v>44.7</c:v>
                </c:pt>
                <c:pt idx="4">
                  <c:v>58</c:v>
                </c:pt>
                <c:pt idx="5">
                  <c:v>51.1</c:v>
                </c:pt>
                <c:pt idx="6">
                  <c:v>45.1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63-4F93-85AD-2BBC738258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3.1225601157363384E-3"/>
                  <c:y val="-8.045808966861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4B-45C0-AC91-8F33BB3D5F9A}"/>
                </c:ext>
              </c:extLst>
            </c:dLbl>
            <c:dLbl>
              <c:idx val="2"/>
              <c:layout>
                <c:manualLayout>
                  <c:x val="1.561280057868112E-3"/>
                  <c:y val="-0.10521442495126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BF-4282-8186-527AB3F9282D}"/>
                </c:ext>
              </c:extLst>
            </c:dLbl>
            <c:dLbl>
              <c:idx val="4"/>
              <c:layout>
                <c:manualLayout>
                  <c:x val="-1.5612800578681692E-3"/>
                  <c:y val="-7.4269005847953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4B-45C0-AC91-8F33BB3D5F9A}"/>
                </c:ext>
              </c:extLst>
            </c:dLbl>
            <c:dLbl>
              <c:idx val="7"/>
              <c:layout>
                <c:manualLayout>
                  <c:x val="-1.144925482826446E-16"/>
                  <c:y val="-9.9025341130604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BF-4282-8186-527AB3F928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Лист1!$A$9:$A$15</c:f>
              <c:strCache>
                <c:ptCount val="7"/>
                <c:pt idx="0">
                  <c:v>Федоровская СОШ №5</c:v>
                </c:pt>
                <c:pt idx="1">
                  <c:v>Русскинская СОШ</c:v>
                </c:pt>
                <c:pt idx="2">
                  <c:v>Ульт-Ягунская СОШ</c:v>
                </c:pt>
                <c:pt idx="3">
                  <c:v>Лянторская СОШ №1</c:v>
                </c:pt>
                <c:pt idx="4">
                  <c:v>Лянторская СОШ №3</c:v>
                </c:pt>
                <c:pt idx="5">
                  <c:v>Лянторская СОШ №4</c:v>
                </c:pt>
                <c:pt idx="6">
                  <c:v>Лянторская СОШ №5</c:v>
                </c:pt>
              </c:strCache>
            </c:strRef>
          </c:cat>
          <c:val>
            <c:numRef>
              <c:f>Лист1!$C$9:$C$15</c:f>
              <c:numCache>
                <c:formatCode>General</c:formatCode>
                <c:ptCount val="7"/>
                <c:pt idx="0">
                  <c:v>58.7</c:v>
                </c:pt>
                <c:pt idx="1">
                  <c:v>45</c:v>
                </c:pt>
                <c:pt idx="2" formatCode="0.0">
                  <c:v>53.5</c:v>
                </c:pt>
                <c:pt idx="4" formatCode="0.0">
                  <c:v>57.3</c:v>
                </c:pt>
                <c:pt idx="5" formatCode="0.0">
                  <c:v>59</c:v>
                </c:pt>
                <c:pt idx="6" formatCode="0.0">
                  <c:v>55.6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63-4F93-85AD-2BBC738258C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Лист1!$A$9:$A$15</c:f>
              <c:strCache>
                <c:ptCount val="7"/>
                <c:pt idx="0">
                  <c:v>Федоровская СОШ №5</c:v>
                </c:pt>
                <c:pt idx="1">
                  <c:v>Русскинская СОШ</c:v>
                </c:pt>
                <c:pt idx="2">
                  <c:v>Ульт-Ягунская СОШ</c:v>
                </c:pt>
                <c:pt idx="3">
                  <c:v>Лянторская СОШ №1</c:v>
                </c:pt>
                <c:pt idx="4">
                  <c:v>Лянторская СОШ №3</c:v>
                </c:pt>
                <c:pt idx="5">
                  <c:v>Лянторская СОШ №4</c:v>
                </c:pt>
                <c:pt idx="6">
                  <c:v>Лянторская СОШ №5</c:v>
                </c:pt>
              </c:strCache>
            </c:strRef>
          </c:cat>
          <c:val>
            <c:numRef>
              <c:f>Лист1!$D$9:$D$15</c:f>
              <c:numCache>
                <c:formatCode>0.0</c:formatCode>
                <c:ptCount val="7"/>
                <c:pt idx="0">
                  <c:v>57.1</c:v>
                </c:pt>
                <c:pt idx="1">
                  <c:v>43</c:v>
                </c:pt>
                <c:pt idx="2">
                  <c:v>49.1</c:v>
                </c:pt>
                <c:pt idx="4">
                  <c:v>55.9</c:v>
                </c:pt>
                <c:pt idx="5">
                  <c:v>52.2</c:v>
                </c:pt>
                <c:pt idx="6">
                  <c:v>50.6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BF-4282-8186-527AB3F92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490632872862263E-2"/>
          <c:y val="5.8796296296296298E-2"/>
          <c:w val="0.96233528649058786"/>
          <c:h val="0.663134259259259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Лист1!$A$15:$A$22</c:f>
              <c:strCache>
                <c:ptCount val="8"/>
                <c:pt idx="0">
                  <c:v>Лянторская СОШ №6</c:v>
                </c:pt>
                <c:pt idx="1">
                  <c:v>Лянторская СОШ №7</c:v>
                </c:pt>
                <c:pt idx="2">
                  <c:v>Нижнесортымская СОШ</c:v>
                </c:pt>
                <c:pt idx="3">
                  <c:v>Угутская СОШ</c:v>
                </c:pt>
                <c:pt idx="4">
                  <c:v>Локосовская СШ</c:v>
                </c:pt>
                <c:pt idx="5">
                  <c:v>Ляминская СОШ</c:v>
                </c:pt>
                <c:pt idx="6">
                  <c:v>Сытоминская СШ</c:v>
                </c:pt>
                <c:pt idx="7">
                  <c:v>Высокомысовская СОШ</c:v>
                </c:pt>
              </c:strCache>
            </c:strRef>
          </c:cat>
          <c:val>
            <c:numRef>
              <c:f>Лист1!$B$15:$B$22</c:f>
              <c:numCache>
                <c:formatCode>0.0</c:formatCode>
                <c:ptCount val="8"/>
                <c:pt idx="0">
                  <c:v>55.2</c:v>
                </c:pt>
                <c:pt idx="1">
                  <c:v>56.4</c:v>
                </c:pt>
                <c:pt idx="2">
                  <c:v>56.8</c:v>
                </c:pt>
                <c:pt idx="3">
                  <c:v>46.54</c:v>
                </c:pt>
                <c:pt idx="4">
                  <c:v>52.7</c:v>
                </c:pt>
                <c:pt idx="5">
                  <c:v>44</c:v>
                </c:pt>
                <c:pt idx="6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89-441C-88CB-93CF7E178F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5612800578681692E-3"/>
                  <c:y val="-7.055555555555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49-4127-A3EC-14A1F6D82140}"/>
                </c:ext>
              </c:extLst>
            </c:dLbl>
            <c:dLbl>
              <c:idx val="1"/>
              <c:layout>
                <c:manualLayout>
                  <c:x val="3.1225601157363098E-3"/>
                  <c:y val="-9.4074074074074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49-4127-A3EC-14A1F6D821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Лист1!$A$15:$A$22</c:f>
              <c:strCache>
                <c:ptCount val="8"/>
                <c:pt idx="0">
                  <c:v>Лянторская СОШ №6</c:v>
                </c:pt>
                <c:pt idx="1">
                  <c:v>Лянторская СОШ №7</c:v>
                </c:pt>
                <c:pt idx="2">
                  <c:v>Нижнесортымская СОШ</c:v>
                </c:pt>
                <c:pt idx="3">
                  <c:v>Угутская СОШ</c:v>
                </c:pt>
                <c:pt idx="4">
                  <c:v>Локосовская СШ</c:v>
                </c:pt>
                <c:pt idx="5">
                  <c:v>Ляминская СОШ</c:v>
                </c:pt>
                <c:pt idx="6">
                  <c:v>Сытоминская СШ</c:v>
                </c:pt>
                <c:pt idx="7">
                  <c:v>Высокомысовская СОШ</c:v>
                </c:pt>
              </c:strCache>
            </c:strRef>
          </c:cat>
          <c:val>
            <c:numRef>
              <c:f>Лист1!$C$15:$C$22</c:f>
              <c:numCache>
                <c:formatCode>0.0</c:formatCode>
                <c:ptCount val="8"/>
                <c:pt idx="0">
                  <c:v>52.1</c:v>
                </c:pt>
                <c:pt idx="1">
                  <c:v>51.6</c:v>
                </c:pt>
                <c:pt idx="2">
                  <c:v>61.5</c:v>
                </c:pt>
                <c:pt idx="3">
                  <c:v>52</c:v>
                </c:pt>
                <c:pt idx="4">
                  <c:v>43.6</c:v>
                </c:pt>
                <c:pt idx="5">
                  <c:v>62</c:v>
                </c:pt>
                <c:pt idx="6">
                  <c:v>43.7</c:v>
                </c:pt>
                <c:pt idx="7">
                  <c:v>32.200000000000003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89-441C-88CB-93CF7E178F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Лист1!$A$15:$A$22</c:f>
              <c:strCache>
                <c:ptCount val="8"/>
                <c:pt idx="0">
                  <c:v>Лянторская СОШ №6</c:v>
                </c:pt>
                <c:pt idx="1">
                  <c:v>Лянторская СОШ №7</c:v>
                </c:pt>
                <c:pt idx="2">
                  <c:v>Нижнесортымская СОШ</c:v>
                </c:pt>
                <c:pt idx="3">
                  <c:v>Угутская СОШ</c:v>
                </c:pt>
                <c:pt idx="4">
                  <c:v>Локосовская СШ</c:v>
                </c:pt>
                <c:pt idx="5">
                  <c:v>Ляминская СОШ</c:v>
                </c:pt>
                <c:pt idx="6">
                  <c:v>Сытоминская СШ</c:v>
                </c:pt>
                <c:pt idx="7">
                  <c:v>Высокомысовская СОШ</c:v>
                </c:pt>
              </c:strCache>
            </c:strRef>
          </c:cat>
          <c:val>
            <c:numRef>
              <c:f>Лист1!$D$15:$D$22</c:f>
              <c:numCache>
                <c:formatCode>0.0</c:formatCode>
                <c:ptCount val="8"/>
                <c:pt idx="0">
                  <c:v>54</c:v>
                </c:pt>
                <c:pt idx="1">
                  <c:v>54.5</c:v>
                </c:pt>
                <c:pt idx="2">
                  <c:v>48.9</c:v>
                </c:pt>
                <c:pt idx="3">
                  <c:v>54.9</c:v>
                </c:pt>
                <c:pt idx="4">
                  <c:v>39</c:v>
                </c:pt>
                <c:pt idx="6">
                  <c:v>36.299999999999997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E1-4FDF-B6F9-2B1345978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400" b="1" i="0" u="sng" strike="noStrike" kern="1200" spc="0" baseline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ru-RU" sz="1400" b="1" u="sng" dirty="0">
                <a:effectLst/>
              </a:rPr>
              <a:t>Предмет </a:t>
            </a:r>
            <a:r>
              <a:rPr lang="ru-RU" sz="1400" b="1" u="sng" dirty="0" smtClean="0">
                <a:effectLst/>
              </a:rPr>
              <a:t>«ИНФОРМАТИКА»</a:t>
            </a:r>
            <a:endParaRPr lang="ru-RU" sz="1400" b="1" u="sng" dirty="0">
              <a:effectLst/>
            </a:endParaRPr>
          </a:p>
        </c:rich>
      </c:tx>
      <c:layout>
        <c:manualLayout>
          <c:xMode val="edge"/>
          <c:yMode val="edge"/>
          <c:x val="0.41352063612696333"/>
          <c:y val="3.1746031746031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400" b="1" i="0" u="sng" strike="noStrike" kern="1200" spc="0" baseline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Сайгатинская СШ</c:v>
                </c:pt>
                <c:pt idx="5">
                  <c:v>Федоровская СОШ №1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0.0">
                  <c:v>56.7</c:v>
                </c:pt>
                <c:pt idx="2" formatCode="0.0">
                  <c:v>41.2</c:v>
                </c:pt>
                <c:pt idx="5" formatCode="0.0">
                  <c:v>63</c:v>
                </c:pt>
                <c:pt idx="6" formatCode="0.0">
                  <c:v>52.3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11-4732-B9D8-2DC64578A4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3.1224986480175247E-3"/>
                  <c:y val="-8.2682291666666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728271130665486E-2"/>
                      <c:h val="7.01423611111111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853-4758-B47E-E5A6BD827136}"/>
                </c:ext>
              </c:extLst>
            </c:dLbl>
            <c:dLbl>
              <c:idx val="3"/>
              <c:layout>
                <c:manualLayout>
                  <c:x val="0"/>
                  <c:y val="-6.6145833333333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A4-4504-BDC9-CD292F0B8430}"/>
                </c:ext>
              </c:extLst>
            </c:dLbl>
            <c:dLbl>
              <c:idx val="5"/>
              <c:layout>
                <c:manualLayout>
                  <c:x val="1.5612800578680547E-3"/>
                  <c:y val="-5.5121527777777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C2-4DFF-8575-EDDCC3964C2B}"/>
                </c:ext>
              </c:extLst>
            </c:dLbl>
            <c:dLbl>
              <c:idx val="6"/>
              <c:layout>
                <c:manualLayout>
                  <c:x val="1.144925482826446E-16"/>
                  <c:y val="-8.2682291666666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A4-4504-BDC9-CD292F0B84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Сайгатинская СШ</c:v>
                </c:pt>
                <c:pt idx="5">
                  <c:v>Федоровская СОШ №1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0">
                  <c:v>29.2</c:v>
                </c:pt>
                <c:pt idx="1">
                  <c:v>50</c:v>
                </c:pt>
                <c:pt idx="2">
                  <c:v>51.3</c:v>
                </c:pt>
                <c:pt idx="5">
                  <c:v>66</c:v>
                </c:pt>
                <c:pt idx="6">
                  <c:v>67.599999999999994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1-4732-B9D8-2DC64578A42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Сайгатинская СШ</c:v>
                </c:pt>
                <c:pt idx="5">
                  <c:v>Федоровская СОШ №1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Лист1!$D$2:$D$8</c:f>
              <c:numCache>
                <c:formatCode>0.0</c:formatCode>
                <c:ptCount val="7"/>
                <c:pt idx="0">
                  <c:v>59.8</c:v>
                </c:pt>
                <c:pt idx="1">
                  <c:v>56.5</c:v>
                </c:pt>
                <c:pt idx="2">
                  <c:v>57.6</c:v>
                </c:pt>
                <c:pt idx="3">
                  <c:v>61</c:v>
                </c:pt>
                <c:pt idx="4">
                  <c:v>69</c:v>
                </c:pt>
                <c:pt idx="5">
                  <c:v>66</c:v>
                </c:pt>
                <c:pt idx="6">
                  <c:v>53.9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3-4758-B47E-E5A6BD8271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Лист1!$A$9:$A$14</c:f>
              <c:strCache>
                <c:ptCount val="6"/>
                <c:pt idx="0">
                  <c:v>Федоровская СОШ №5</c:v>
                </c:pt>
                <c:pt idx="1">
                  <c:v>Ульт-Ягунская СОШ</c:v>
                </c:pt>
                <c:pt idx="2">
                  <c:v>Лянторская СОШ №3</c:v>
                </c:pt>
                <c:pt idx="3">
                  <c:v>Лянторская СОШ №4</c:v>
                </c:pt>
                <c:pt idx="4">
                  <c:v>Лянторская СОШ №5</c:v>
                </c:pt>
                <c:pt idx="5">
                  <c:v>Лянторская СОШ №6</c:v>
                </c:pt>
              </c:strCache>
            </c:strRef>
          </c:cat>
          <c:val>
            <c:numRef>
              <c:f>Лист1!$B$9:$B$14</c:f>
              <c:numCache>
                <c:formatCode>General</c:formatCode>
                <c:ptCount val="6"/>
                <c:pt idx="0" formatCode="0.0">
                  <c:v>59</c:v>
                </c:pt>
                <c:pt idx="2" formatCode="0.0">
                  <c:v>55</c:v>
                </c:pt>
                <c:pt idx="3" formatCode="0.0">
                  <c:v>48.5</c:v>
                </c:pt>
                <c:pt idx="4" formatCode="0.0">
                  <c:v>66</c:v>
                </c:pt>
                <c:pt idx="5" formatCode="0.0">
                  <c:v>65.5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63-4F93-85AD-2BBC738258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3.1225601157363384E-3"/>
                  <c:y val="-8.045808966861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4B-45C0-AC91-8F33BB3D5F9A}"/>
                </c:ext>
              </c:extLst>
            </c:dLbl>
            <c:dLbl>
              <c:idx val="1"/>
              <c:layout>
                <c:manualLayout>
                  <c:x val="1.561280057868112E-3"/>
                  <c:y val="-0.10521442495126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1B-40B0-BDA5-D2EE6B7A40F5}"/>
                </c:ext>
              </c:extLst>
            </c:dLbl>
            <c:dLbl>
              <c:idx val="3"/>
              <c:layout>
                <c:manualLayout>
                  <c:x val="-1.0928960405077185E-2"/>
                  <c:y val="-3.713450292397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1B-40B0-BDA5-D2EE6B7A40F5}"/>
                </c:ext>
              </c:extLst>
            </c:dLbl>
            <c:dLbl>
              <c:idx val="7"/>
              <c:layout>
                <c:manualLayout>
                  <c:x val="-1.144925482826446E-16"/>
                  <c:y val="-9.9025341130604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BF-4282-8186-527AB3F928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Лист1!$A$9:$A$14</c:f>
              <c:strCache>
                <c:ptCount val="6"/>
                <c:pt idx="0">
                  <c:v>Федоровская СОШ №5</c:v>
                </c:pt>
                <c:pt idx="1">
                  <c:v>Ульт-Ягунская СОШ</c:v>
                </c:pt>
                <c:pt idx="2">
                  <c:v>Лянторская СОШ №3</c:v>
                </c:pt>
                <c:pt idx="3">
                  <c:v>Лянторская СОШ №4</c:v>
                </c:pt>
                <c:pt idx="4">
                  <c:v>Лянторская СОШ №5</c:v>
                </c:pt>
                <c:pt idx="5">
                  <c:v>Лянторская СОШ №6</c:v>
                </c:pt>
              </c:strCache>
            </c:strRef>
          </c:cat>
          <c:val>
            <c:numRef>
              <c:f>Лист1!$C$9:$C$14</c:f>
              <c:numCache>
                <c:formatCode>General</c:formatCode>
                <c:ptCount val="6"/>
                <c:pt idx="0">
                  <c:v>58.4</c:v>
                </c:pt>
                <c:pt idx="2" formatCode="0.0">
                  <c:v>67.2</c:v>
                </c:pt>
                <c:pt idx="3" formatCode="0.0">
                  <c:v>67</c:v>
                </c:pt>
                <c:pt idx="4" formatCode="0.0">
                  <c:v>72</c:v>
                </c:pt>
                <c:pt idx="5" formatCode="0.0">
                  <c:v>63.5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63-4F93-85AD-2BBC738258C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Лист1!$A$9:$A$14</c:f>
              <c:strCache>
                <c:ptCount val="6"/>
                <c:pt idx="0">
                  <c:v>Федоровская СОШ №5</c:v>
                </c:pt>
                <c:pt idx="1">
                  <c:v>Ульт-Ягунская СОШ</c:v>
                </c:pt>
                <c:pt idx="2">
                  <c:v>Лянторская СОШ №3</c:v>
                </c:pt>
                <c:pt idx="3">
                  <c:v>Лянторская СОШ №4</c:v>
                </c:pt>
                <c:pt idx="4">
                  <c:v>Лянторская СОШ №5</c:v>
                </c:pt>
                <c:pt idx="5">
                  <c:v>Лянторская СОШ №6</c:v>
                </c:pt>
              </c:strCache>
            </c:strRef>
          </c:cat>
          <c:val>
            <c:numRef>
              <c:f>Лист1!$D$9:$D$14</c:f>
              <c:numCache>
                <c:formatCode>0.0</c:formatCode>
                <c:ptCount val="6"/>
                <c:pt idx="1">
                  <c:v>77</c:v>
                </c:pt>
                <c:pt idx="2">
                  <c:v>56.2</c:v>
                </c:pt>
                <c:pt idx="3">
                  <c:v>55</c:v>
                </c:pt>
                <c:pt idx="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BF-4282-8186-527AB3F92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490632872862263E-2"/>
          <c:y val="5.8796296296296298E-2"/>
          <c:w val="0.96233528649058786"/>
          <c:h val="0.663134259259259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Лист1!$A$16:$A$20</c:f>
              <c:strCache>
                <c:ptCount val="5"/>
                <c:pt idx="0">
                  <c:v>Лянторская СОШ №7</c:v>
                </c:pt>
                <c:pt idx="1">
                  <c:v>Нижнесортымская СОШ</c:v>
                </c:pt>
                <c:pt idx="2">
                  <c:v>Угутская СОШ</c:v>
                </c:pt>
                <c:pt idx="3">
                  <c:v>Локосовская СШ</c:v>
                </c:pt>
                <c:pt idx="4">
                  <c:v>Высокомысовская СОШ</c:v>
                </c:pt>
              </c:strCache>
            </c:strRef>
          </c:cat>
          <c:val>
            <c:numRef>
              <c:f>Лист1!$B$16:$B$20</c:f>
              <c:numCache>
                <c:formatCode>0.0</c:formatCode>
                <c:ptCount val="5"/>
                <c:pt idx="0">
                  <c:v>56</c:v>
                </c:pt>
                <c:pt idx="1">
                  <c:v>52.6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89-441C-88CB-93CF7E178F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6.2451202314726768E-3"/>
                  <c:y val="-4.7037037037037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49-4127-A3EC-14A1F6D82140}"/>
                </c:ext>
              </c:extLst>
            </c:dLbl>
            <c:dLbl>
              <c:idx val="1"/>
              <c:layout>
                <c:manualLayout>
                  <c:x val="-6.043169785788444E-4"/>
                  <c:y val="-2.9794081306490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49-4127-A3EC-14A1F6D821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Лист1!$A$16:$A$20</c:f>
              <c:strCache>
                <c:ptCount val="5"/>
                <c:pt idx="0">
                  <c:v>Лянторская СОШ №7</c:v>
                </c:pt>
                <c:pt idx="1">
                  <c:v>Нижнесортымская СОШ</c:v>
                </c:pt>
                <c:pt idx="2">
                  <c:v>Угутская СОШ</c:v>
                </c:pt>
                <c:pt idx="3">
                  <c:v>Локосовская СШ</c:v>
                </c:pt>
                <c:pt idx="4">
                  <c:v>Высокомысовская СОШ</c:v>
                </c:pt>
              </c:strCache>
            </c:strRef>
          </c:cat>
          <c:val>
            <c:numRef>
              <c:f>Лист1!$C$16:$C$20</c:f>
              <c:numCache>
                <c:formatCode>0.0</c:formatCode>
                <c:ptCount val="5"/>
                <c:pt idx="0">
                  <c:v>35.5</c:v>
                </c:pt>
                <c:pt idx="1">
                  <c:v>66.099999999999994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89-441C-88CB-93CF7E178F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Лист1!$A$16:$A$20</c:f>
              <c:strCache>
                <c:ptCount val="5"/>
                <c:pt idx="0">
                  <c:v>Лянторская СОШ №7</c:v>
                </c:pt>
                <c:pt idx="1">
                  <c:v>Нижнесортымская СОШ</c:v>
                </c:pt>
                <c:pt idx="2">
                  <c:v>Угутская СОШ</c:v>
                </c:pt>
                <c:pt idx="3">
                  <c:v>Локосовская СШ</c:v>
                </c:pt>
                <c:pt idx="4">
                  <c:v>Высокомысовская СОШ</c:v>
                </c:pt>
              </c:strCache>
            </c:strRef>
          </c:cat>
          <c:val>
            <c:numRef>
              <c:f>Лист1!$D$16:$D$20</c:f>
              <c:numCache>
                <c:formatCode>0.0</c:formatCode>
                <c:ptCount val="5"/>
                <c:pt idx="0">
                  <c:v>60</c:v>
                </c:pt>
                <c:pt idx="1">
                  <c:v>61.1</c:v>
                </c:pt>
                <c:pt idx="3">
                  <c:v>57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E1-4FDF-B6F9-2B1345978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Лист1!$A$9:$A$16</c:f>
              <c:strCache>
                <c:ptCount val="8"/>
                <c:pt idx="0">
                  <c:v>Федоровская СОШ №5</c:v>
                </c:pt>
                <c:pt idx="1">
                  <c:v>Русскинская СОШ</c:v>
                </c:pt>
                <c:pt idx="2">
                  <c:v>Ульт-Ягунская СОШ</c:v>
                </c:pt>
                <c:pt idx="3">
                  <c:v>Лянторская СОШ № 1</c:v>
                </c:pt>
                <c:pt idx="4">
                  <c:v>Лянторская СОШ №3</c:v>
                </c:pt>
                <c:pt idx="5">
                  <c:v>Лянторская СОШ №4</c:v>
                </c:pt>
                <c:pt idx="6">
                  <c:v>Лянторская СОШ №5</c:v>
                </c:pt>
                <c:pt idx="7">
                  <c:v>Лянторская СОШ №6</c:v>
                </c:pt>
              </c:strCache>
            </c:strRef>
          </c:cat>
          <c:val>
            <c:numRef>
              <c:f>Лист1!$B$9:$B$16</c:f>
              <c:numCache>
                <c:formatCode>0.0</c:formatCode>
                <c:ptCount val="8"/>
                <c:pt idx="0">
                  <c:v>4.4000000000000004</c:v>
                </c:pt>
                <c:pt idx="1">
                  <c:v>3.5</c:v>
                </c:pt>
                <c:pt idx="2">
                  <c:v>4.3</c:v>
                </c:pt>
                <c:pt idx="3">
                  <c:v>3.6</c:v>
                </c:pt>
                <c:pt idx="4">
                  <c:v>4.2</c:v>
                </c:pt>
                <c:pt idx="5">
                  <c:v>4.4000000000000004</c:v>
                </c:pt>
                <c:pt idx="6">
                  <c:v>4.3</c:v>
                </c:pt>
                <c:pt idx="7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63-4F93-85AD-2BBC738258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Лист1!$A$9:$A$16</c:f>
              <c:strCache>
                <c:ptCount val="8"/>
                <c:pt idx="0">
                  <c:v>Федоровская СОШ №5</c:v>
                </c:pt>
                <c:pt idx="1">
                  <c:v>Русскинская СОШ</c:v>
                </c:pt>
                <c:pt idx="2">
                  <c:v>Ульт-Ягунская СОШ</c:v>
                </c:pt>
                <c:pt idx="3">
                  <c:v>Лянторская СОШ № 1</c:v>
                </c:pt>
                <c:pt idx="4">
                  <c:v>Лянторская СОШ №3</c:v>
                </c:pt>
                <c:pt idx="5">
                  <c:v>Лянторская СОШ №4</c:v>
                </c:pt>
                <c:pt idx="6">
                  <c:v>Лянторская СОШ №5</c:v>
                </c:pt>
                <c:pt idx="7">
                  <c:v>Лянторская СОШ №6</c:v>
                </c:pt>
              </c:strCache>
            </c:strRef>
          </c:cat>
          <c:val>
            <c:numRef>
              <c:f>Лист1!$C$9:$C$16</c:f>
              <c:numCache>
                <c:formatCode>General</c:formatCode>
                <c:ptCount val="8"/>
                <c:pt idx="0">
                  <c:v>4.2</c:v>
                </c:pt>
                <c:pt idx="1">
                  <c:v>2.5</c:v>
                </c:pt>
                <c:pt idx="2" formatCode="0.0">
                  <c:v>3.9</c:v>
                </c:pt>
                <c:pt idx="3">
                  <c:v>0</c:v>
                </c:pt>
                <c:pt idx="4">
                  <c:v>4.3</c:v>
                </c:pt>
                <c:pt idx="5" formatCode="0.0">
                  <c:v>4</c:v>
                </c:pt>
                <c:pt idx="6">
                  <c:v>4.3</c:v>
                </c:pt>
                <c:pt idx="7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63-4F93-85AD-2BBC738258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806792699257752E-2"/>
          <c:y val="5.8796296296296298E-2"/>
          <c:w val="0.96701912666419254"/>
          <c:h val="0.672541851851851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Лист1!$A$16:$A$22</c:f>
              <c:strCache>
                <c:ptCount val="7"/>
                <c:pt idx="0">
                  <c:v>Лянторская СОШ №7</c:v>
                </c:pt>
                <c:pt idx="1">
                  <c:v>Нижнесортымская СОШ</c:v>
                </c:pt>
                <c:pt idx="2">
                  <c:v>Локосовская  СОШ </c:v>
                </c:pt>
                <c:pt idx="3">
                  <c:v>Ляминская СОШ </c:v>
                </c:pt>
                <c:pt idx="4">
                  <c:v>Высокомысовская СОШ </c:v>
                </c:pt>
                <c:pt idx="5">
                  <c:v>Сытоминская СШ</c:v>
                </c:pt>
                <c:pt idx="6">
                  <c:v>Угутская СОШ</c:v>
                </c:pt>
              </c:strCache>
            </c:strRef>
          </c:cat>
          <c:val>
            <c:numRef>
              <c:f>Лист1!$B$16:$B$22</c:f>
              <c:numCache>
                <c:formatCode>0.0</c:formatCode>
                <c:ptCount val="7"/>
                <c:pt idx="0">
                  <c:v>4.2</c:v>
                </c:pt>
                <c:pt idx="1">
                  <c:v>4.4000000000000004</c:v>
                </c:pt>
                <c:pt idx="2">
                  <c:v>4.0999999999999996</c:v>
                </c:pt>
                <c:pt idx="3">
                  <c:v>4.3</c:v>
                </c:pt>
                <c:pt idx="4">
                  <c:v>0</c:v>
                </c:pt>
                <c:pt idx="5">
                  <c:v>3.8</c:v>
                </c:pt>
                <c:pt idx="6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89-441C-88CB-93CF7E178F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Лист1!$A$16:$A$22</c:f>
              <c:strCache>
                <c:ptCount val="7"/>
                <c:pt idx="0">
                  <c:v>Лянторская СОШ №7</c:v>
                </c:pt>
                <c:pt idx="1">
                  <c:v>Нижнесортымская СОШ</c:v>
                </c:pt>
                <c:pt idx="2">
                  <c:v>Локосовская  СОШ </c:v>
                </c:pt>
                <c:pt idx="3">
                  <c:v>Ляминская СОШ </c:v>
                </c:pt>
                <c:pt idx="4">
                  <c:v>Высокомысовская СОШ </c:v>
                </c:pt>
                <c:pt idx="5">
                  <c:v>Сытоминская СШ</c:v>
                </c:pt>
                <c:pt idx="6">
                  <c:v>Угутская СОШ</c:v>
                </c:pt>
              </c:strCache>
            </c:strRef>
          </c:cat>
          <c:val>
            <c:numRef>
              <c:f>Лист1!$C$16:$C$22</c:f>
              <c:numCache>
                <c:formatCode>0.0</c:formatCode>
                <c:ptCount val="7"/>
                <c:pt idx="0">
                  <c:v>4.0999999999999996</c:v>
                </c:pt>
                <c:pt idx="1">
                  <c:v>4.4000000000000004</c:v>
                </c:pt>
                <c:pt idx="2">
                  <c:v>4.8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89-441C-88CB-93CF7E178F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400" b="1" i="0" u="sng" strike="noStrike" kern="1200" spc="0" baseline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ru-RU" sz="1400" b="1" u="sng" dirty="0">
                <a:effectLst/>
              </a:rPr>
              <a:t>Предмет «МАТЕМАТИКА </a:t>
            </a:r>
            <a:r>
              <a:rPr lang="ru-RU" sz="1400" b="1" u="sng" dirty="0" smtClean="0">
                <a:effectLst/>
              </a:rPr>
              <a:t>(профильный </a:t>
            </a:r>
            <a:r>
              <a:rPr lang="ru-RU" sz="1400" b="1" u="sng" dirty="0">
                <a:effectLst/>
              </a:rPr>
              <a:t>уровень)»</a:t>
            </a:r>
          </a:p>
        </c:rich>
      </c:tx>
      <c:layout>
        <c:manualLayout>
          <c:xMode val="edge"/>
          <c:yMode val="edge"/>
          <c:x val="0.41352063612696333"/>
          <c:y val="3.1746031746031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400" b="1" i="0" u="sng" strike="noStrike" kern="1200" spc="0" baseline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Сайгатинская СОШ</c:v>
                </c:pt>
                <c:pt idx="5">
                  <c:v>Федоровская СОШ №1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47.8</c:v>
                </c:pt>
                <c:pt idx="1">
                  <c:v>45.8</c:v>
                </c:pt>
                <c:pt idx="2">
                  <c:v>56.1</c:v>
                </c:pt>
                <c:pt idx="3">
                  <c:v>49.3</c:v>
                </c:pt>
                <c:pt idx="4">
                  <c:v>39</c:v>
                </c:pt>
                <c:pt idx="5">
                  <c:v>36.299999999999997</c:v>
                </c:pt>
                <c:pt idx="6">
                  <c:v>48.5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11-4732-B9D8-2DC64578A4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2451816991914762E-3"/>
                  <c:y val="-0.13229166666666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728271130665486E-2"/>
                      <c:h val="7.01423611111111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853-4758-B47E-E5A6BD8271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Сайгатинская СОШ</c:v>
                </c:pt>
                <c:pt idx="5">
                  <c:v>Федоровская СОШ №1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0">
                  <c:v>45.8</c:v>
                </c:pt>
                <c:pt idx="1">
                  <c:v>52.3</c:v>
                </c:pt>
                <c:pt idx="2">
                  <c:v>41.3</c:v>
                </c:pt>
                <c:pt idx="3">
                  <c:v>57.74</c:v>
                </c:pt>
                <c:pt idx="4">
                  <c:v>60</c:v>
                </c:pt>
                <c:pt idx="5">
                  <c:v>46.9</c:v>
                </c:pt>
                <c:pt idx="6">
                  <c:v>53.7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1-4732-B9D8-2DC64578A42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Сайгатинская СОШ</c:v>
                </c:pt>
                <c:pt idx="5">
                  <c:v>Федоровская СОШ №1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Лист1!$D$2:$D$8</c:f>
              <c:numCache>
                <c:formatCode>0.0</c:formatCode>
                <c:ptCount val="7"/>
                <c:pt idx="0">
                  <c:v>54.4</c:v>
                </c:pt>
                <c:pt idx="1">
                  <c:v>42.9</c:v>
                </c:pt>
                <c:pt idx="2">
                  <c:v>65.2</c:v>
                </c:pt>
                <c:pt idx="3">
                  <c:v>50.3</c:v>
                </c:pt>
                <c:pt idx="4">
                  <c:v>65.400000000000006</c:v>
                </c:pt>
                <c:pt idx="5">
                  <c:v>49.3</c:v>
                </c:pt>
                <c:pt idx="6">
                  <c:v>42.1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3-4758-B47E-E5A6BD8271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Лист1!$A$9:$A$16</c:f>
              <c:strCache>
                <c:ptCount val="8"/>
                <c:pt idx="0">
                  <c:v>Федоровская СОШ №5</c:v>
                </c:pt>
                <c:pt idx="1">
                  <c:v>Русскинская СОШ</c:v>
                </c:pt>
                <c:pt idx="2">
                  <c:v>Ульт-Ягунская СОШ</c:v>
                </c:pt>
                <c:pt idx="3">
                  <c:v>Лянторская СОШ № 1</c:v>
                </c:pt>
                <c:pt idx="4">
                  <c:v>Лянторская СОШ №3</c:v>
                </c:pt>
                <c:pt idx="5">
                  <c:v>Лянторская СОШ №4</c:v>
                </c:pt>
                <c:pt idx="6">
                  <c:v>Лянторская СОШ №5</c:v>
                </c:pt>
                <c:pt idx="7">
                  <c:v>Лянторская СОШ №6</c:v>
                </c:pt>
              </c:strCache>
            </c:strRef>
          </c:cat>
          <c:val>
            <c:numRef>
              <c:f>Лист1!$B$9:$B$16</c:f>
              <c:numCache>
                <c:formatCode>0.0</c:formatCode>
                <c:ptCount val="8"/>
                <c:pt idx="0">
                  <c:v>47.5</c:v>
                </c:pt>
                <c:pt idx="1">
                  <c:v>27</c:v>
                </c:pt>
                <c:pt idx="2">
                  <c:v>46</c:v>
                </c:pt>
                <c:pt idx="3">
                  <c:v>47.5</c:v>
                </c:pt>
                <c:pt idx="4">
                  <c:v>49.3</c:v>
                </c:pt>
                <c:pt idx="5">
                  <c:v>45.7</c:v>
                </c:pt>
                <c:pt idx="6">
                  <c:v>42.8</c:v>
                </c:pt>
                <c:pt idx="7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63-4F93-85AD-2BBC738258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layout>
                <c:manualLayout>
                  <c:x val="1.561280057868112E-3"/>
                  <c:y val="-0.10521442495126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BF-4282-8186-527AB3F9282D}"/>
                </c:ext>
              </c:extLst>
            </c:dLbl>
            <c:dLbl>
              <c:idx val="5"/>
              <c:layout>
                <c:manualLayout>
                  <c:x val="0"/>
                  <c:y val="-4.3323586744639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FC-470A-8C50-BF44DE29DFD5}"/>
                </c:ext>
              </c:extLst>
            </c:dLbl>
            <c:dLbl>
              <c:idx val="7"/>
              <c:layout>
                <c:manualLayout>
                  <c:x val="-1.144925482826446E-16"/>
                  <c:y val="-9.9025341130604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BF-4282-8186-527AB3F928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Лист1!$A$9:$A$16</c:f>
              <c:strCache>
                <c:ptCount val="8"/>
                <c:pt idx="0">
                  <c:v>Федоровская СОШ №5</c:v>
                </c:pt>
                <c:pt idx="1">
                  <c:v>Русскинская СОШ</c:v>
                </c:pt>
                <c:pt idx="2">
                  <c:v>Ульт-Ягунская СОШ</c:v>
                </c:pt>
                <c:pt idx="3">
                  <c:v>Лянторская СОШ № 1</c:v>
                </c:pt>
                <c:pt idx="4">
                  <c:v>Лянторская СОШ №3</c:v>
                </c:pt>
                <c:pt idx="5">
                  <c:v>Лянторская СОШ №4</c:v>
                </c:pt>
                <c:pt idx="6">
                  <c:v>Лянторская СОШ №5</c:v>
                </c:pt>
                <c:pt idx="7">
                  <c:v>Лянторская СОШ №6</c:v>
                </c:pt>
              </c:strCache>
            </c:strRef>
          </c:cat>
          <c:val>
            <c:numRef>
              <c:f>Лист1!$C$9:$C$16</c:f>
              <c:numCache>
                <c:formatCode>General</c:formatCode>
                <c:ptCount val="8"/>
                <c:pt idx="0">
                  <c:v>54.3</c:v>
                </c:pt>
                <c:pt idx="1">
                  <c:v>44.7</c:v>
                </c:pt>
                <c:pt idx="2" formatCode="0.0">
                  <c:v>47</c:v>
                </c:pt>
                <c:pt idx="3">
                  <c:v>0</c:v>
                </c:pt>
                <c:pt idx="4">
                  <c:v>62.4</c:v>
                </c:pt>
                <c:pt idx="5">
                  <c:v>56.5</c:v>
                </c:pt>
                <c:pt idx="6">
                  <c:v>51.6</c:v>
                </c:pt>
                <c:pt idx="7">
                  <c:v>51.2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63-4F93-85AD-2BBC738258C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Лист1!$A$9:$A$16</c:f>
              <c:strCache>
                <c:ptCount val="8"/>
                <c:pt idx="0">
                  <c:v>Федоровская СОШ №5</c:v>
                </c:pt>
                <c:pt idx="1">
                  <c:v>Русскинская СОШ</c:v>
                </c:pt>
                <c:pt idx="2">
                  <c:v>Ульт-Ягунская СОШ</c:v>
                </c:pt>
                <c:pt idx="3">
                  <c:v>Лянторская СОШ № 1</c:v>
                </c:pt>
                <c:pt idx="4">
                  <c:v>Лянторская СОШ №3</c:v>
                </c:pt>
                <c:pt idx="5">
                  <c:v>Лянторская СОШ №4</c:v>
                </c:pt>
                <c:pt idx="6">
                  <c:v>Лянторская СОШ №5</c:v>
                </c:pt>
                <c:pt idx="7">
                  <c:v>Лянторская СОШ №6</c:v>
                </c:pt>
              </c:strCache>
            </c:strRef>
          </c:cat>
          <c:val>
            <c:numRef>
              <c:f>Лист1!$D$9:$D$16</c:f>
              <c:numCache>
                <c:formatCode>General</c:formatCode>
                <c:ptCount val="8"/>
                <c:pt idx="0">
                  <c:v>47.5</c:v>
                </c:pt>
                <c:pt idx="1">
                  <c:v>49.7</c:v>
                </c:pt>
                <c:pt idx="2" formatCode="0.0">
                  <c:v>48</c:v>
                </c:pt>
                <c:pt idx="3">
                  <c:v>0</c:v>
                </c:pt>
                <c:pt idx="4">
                  <c:v>47.2</c:v>
                </c:pt>
                <c:pt idx="5">
                  <c:v>52.8</c:v>
                </c:pt>
                <c:pt idx="6">
                  <c:v>45.2</c:v>
                </c:pt>
                <c:pt idx="7">
                  <c:v>49.9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BF-4282-8186-527AB3F92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490632872862263E-2"/>
          <c:y val="5.8796296296296298E-2"/>
          <c:w val="0.96233528649058786"/>
          <c:h val="0.663134259259259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Лист1!$A$16:$A$22</c:f>
              <c:strCache>
                <c:ptCount val="7"/>
                <c:pt idx="0">
                  <c:v>Лянторская СОШ №7</c:v>
                </c:pt>
                <c:pt idx="1">
                  <c:v>Нижнесортымская СОШ</c:v>
                </c:pt>
                <c:pt idx="2">
                  <c:v>Локосовская  СОШ </c:v>
                </c:pt>
                <c:pt idx="3">
                  <c:v>Ляминская СОШ </c:v>
                </c:pt>
                <c:pt idx="4">
                  <c:v>Высокомысовская СОШ </c:v>
                </c:pt>
                <c:pt idx="5">
                  <c:v>Сытоминская СШ</c:v>
                </c:pt>
                <c:pt idx="6">
                  <c:v>Угутская СОШ</c:v>
                </c:pt>
              </c:strCache>
            </c:strRef>
          </c:cat>
          <c:val>
            <c:numRef>
              <c:f>Лист1!$B$16:$B$22</c:f>
              <c:numCache>
                <c:formatCode>0.0</c:formatCode>
                <c:ptCount val="7"/>
                <c:pt idx="0">
                  <c:v>49.3</c:v>
                </c:pt>
                <c:pt idx="1">
                  <c:v>49.3</c:v>
                </c:pt>
                <c:pt idx="2">
                  <c:v>46</c:v>
                </c:pt>
                <c:pt idx="3">
                  <c:v>39</c:v>
                </c:pt>
                <c:pt idx="4">
                  <c:v>0</c:v>
                </c:pt>
                <c:pt idx="5">
                  <c:v>0</c:v>
                </c:pt>
                <c:pt idx="6">
                  <c:v>41.6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89-441C-88CB-93CF7E178F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6.2451202314726768E-3"/>
                  <c:y val="-0.112888888888888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B8-4158-A160-AF68E84041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Лист1!$A$16:$A$22</c:f>
              <c:strCache>
                <c:ptCount val="7"/>
                <c:pt idx="0">
                  <c:v>Лянторская СОШ №7</c:v>
                </c:pt>
                <c:pt idx="1">
                  <c:v>Нижнесортымская СОШ</c:v>
                </c:pt>
                <c:pt idx="2">
                  <c:v>Локосовская  СОШ </c:v>
                </c:pt>
                <c:pt idx="3">
                  <c:v>Ляминская СОШ </c:v>
                </c:pt>
                <c:pt idx="4">
                  <c:v>Высокомысовская СОШ </c:v>
                </c:pt>
                <c:pt idx="5">
                  <c:v>Сытоминская СШ</c:v>
                </c:pt>
                <c:pt idx="6">
                  <c:v>Угутская СОШ</c:v>
                </c:pt>
              </c:strCache>
            </c:strRef>
          </c:cat>
          <c:val>
            <c:numRef>
              <c:f>Лист1!$C$16:$C$22</c:f>
              <c:numCache>
                <c:formatCode>0.0</c:formatCode>
                <c:ptCount val="7"/>
                <c:pt idx="0">
                  <c:v>49.4</c:v>
                </c:pt>
                <c:pt idx="1">
                  <c:v>56.2</c:v>
                </c:pt>
                <c:pt idx="2">
                  <c:v>36.299999999999997</c:v>
                </c:pt>
                <c:pt idx="3">
                  <c:v>70</c:v>
                </c:pt>
                <c:pt idx="4">
                  <c:v>59.7</c:v>
                </c:pt>
                <c:pt idx="5">
                  <c:v>74</c:v>
                </c:pt>
                <c:pt idx="6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89-441C-88CB-93CF7E178F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Лист1!$A$16:$A$22</c:f>
              <c:strCache>
                <c:ptCount val="7"/>
                <c:pt idx="0">
                  <c:v>Лянторская СОШ №7</c:v>
                </c:pt>
                <c:pt idx="1">
                  <c:v>Нижнесортымская СОШ</c:v>
                </c:pt>
                <c:pt idx="2">
                  <c:v>Локосовская  СОШ </c:v>
                </c:pt>
                <c:pt idx="3">
                  <c:v>Ляминская СОШ </c:v>
                </c:pt>
                <c:pt idx="4">
                  <c:v>Высокомысовская СОШ </c:v>
                </c:pt>
                <c:pt idx="5">
                  <c:v>Сытоминская СШ</c:v>
                </c:pt>
                <c:pt idx="6">
                  <c:v>Угутская СОШ</c:v>
                </c:pt>
              </c:strCache>
            </c:strRef>
          </c:cat>
          <c:val>
            <c:numRef>
              <c:f>Лист1!$D$16:$D$22</c:f>
              <c:numCache>
                <c:formatCode>0.0</c:formatCode>
                <c:ptCount val="7"/>
                <c:pt idx="0">
                  <c:v>54.8</c:v>
                </c:pt>
                <c:pt idx="1">
                  <c:v>47.6</c:v>
                </c:pt>
                <c:pt idx="2">
                  <c:v>44.7</c:v>
                </c:pt>
                <c:pt idx="3">
                  <c:v>0</c:v>
                </c:pt>
                <c:pt idx="4">
                  <c:v>70</c:v>
                </c:pt>
                <c:pt idx="5">
                  <c:v>0</c:v>
                </c:pt>
                <c:pt idx="6">
                  <c:v>60.8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E1-4FDF-B6F9-2B1345978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400" b="1" i="0" u="sng" strike="noStrike" kern="1200" spc="0" baseline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ru-RU" sz="1400" b="1" u="sng" dirty="0">
                <a:effectLst/>
              </a:rPr>
              <a:t>Предмет </a:t>
            </a:r>
            <a:r>
              <a:rPr lang="ru-RU" sz="1400" b="1" u="sng" dirty="0" smtClean="0">
                <a:effectLst/>
              </a:rPr>
              <a:t>«РУССКИЙ ЯЗЫК»</a:t>
            </a:r>
            <a:endParaRPr lang="ru-RU" sz="1400" b="1" u="sng" dirty="0">
              <a:effectLst/>
            </a:endParaRPr>
          </a:p>
        </c:rich>
      </c:tx>
      <c:layout>
        <c:manualLayout>
          <c:xMode val="edge"/>
          <c:yMode val="edge"/>
          <c:x val="0.41352063612696333"/>
          <c:y val="3.1746031746031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400" b="1" i="0" u="sng" strike="noStrike" kern="1200" spc="0" baseline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Сайгатинская СОШ</c:v>
                </c:pt>
                <c:pt idx="5">
                  <c:v>Федоровская СОШ №1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63</c:v>
                </c:pt>
                <c:pt idx="1">
                  <c:v>59.9</c:v>
                </c:pt>
                <c:pt idx="2">
                  <c:v>65.7</c:v>
                </c:pt>
                <c:pt idx="3">
                  <c:v>63.1</c:v>
                </c:pt>
                <c:pt idx="4">
                  <c:v>65.5</c:v>
                </c:pt>
                <c:pt idx="5">
                  <c:v>62.6</c:v>
                </c:pt>
                <c:pt idx="6">
                  <c:v>66.8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11-4732-B9D8-2DC64578A4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616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2451816991914762E-3"/>
                  <c:y val="-0.13229166666666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728271130665486E-2"/>
                      <c:h val="7.01423611111111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853-4758-B47E-E5A6BD827136}"/>
                </c:ext>
              </c:extLst>
            </c:dLbl>
            <c:dLbl>
              <c:idx val="3"/>
              <c:layout>
                <c:manualLayout>
                  <c:x val="0"/>
                  <c:y val="-6.6145833333333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A4-4504-BDC9-CD292F0B8430}"/>
                </c:ext>
              </c:extLst>
            </c:dLbl>
            <c:dLbl>
              <c:idx val="6"/>
              <c:layout>
                <c:manualLayout>
                  <c:x val="1.144925482826446E-16"/>
                  <c:y val="-8.2682291666666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A4-4504-BDC9-CD292F0B84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Сайгатинская СОШ</c:v>
                </c:pt>
                <c:pt idx="5">
                  <c:v>Федоровская СОШ №1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0">
                  <c:v>61.8</c:v>
                </c:pt>
                <c:pt idx="1">
                  <c:v>63.9</c:v>
                </c:pt>
                <c:pt idx="2">
                  <c:v>61.3</c:v>
                </c:pt>
                <c:pt idx="3">
                  <c:v>64.900000000000006</c:v>
                </c:pt>
                <c:pt idx="4">
                  <c:v>46.4</c:v>
                </c:pt>
                <c:pt idx="5">
                  <c:v>60</c:v>
                </c:pt>
                <c:pt idx="6">
                  <c:v>67.5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1-4732-B9D8-2DC64578A42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71C2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Белоярская СОШ №1</c:v>
                </c:pt>
                <c:pt idx="1">
                  <c:v>Белоярская СОШ №3</c:v>
                </c:pt>
                <c:pt idx="2">
                  <c:v>Солнечная СОШ №1</c:v>
                </c:pt>
                <c:pt idx="3">
                  <c:v>Барсовская СОШ №1</c:v>
                </c:pt>
                <c:pt idx="4">
                  <c:v>Сайгатинская СОШ</c:v>
                </c:pt>
                <c:pt idx="5">
                  <c:v>Федоровская СОШ №1</c:v>
                </c:pt>
                <c:pt idx="6">
                  <c:v>Федоровская СОШ №2</c:v>
                </c:pt>
              </c:strCache>
            </c:strRef>
          </c:cat>
          <c:val>
            <c:numRef>
              <c:f>Лист1!$D$2:$D$8</c:f>
              <c:numCache>
                <c:formatCode>0.0</c:formatCode>
                <c:ptCount val="7"/>
                <c:pt idx="0">
                  <c:v>69</c:v>
                </c:pt>
                <c:pt idx="1">
                  <c:v>75.2</c:v>
                </c:pt>
                <c:pt idx="2">
                  <c:v>70.400000000000006</c:v>
                </c:pt>
                <c:pt idx="3">
                  <c:v>62.4</c:v>
                </c:pt>
                <c:pt idx="4">
                  <c:v>68.099999999999994</c:v>
                </c:pt>
                <c:pt idx="5">
                  <c:v>73.599999999999994</c:v>
                </c:pt>
                <c:pt idx="6">
                  <c:v>69.8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3-4758-B47E-E5A6BD8271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206048"/>
        <c:axId val="1895446384"/>
      </c:barChart>
      <c:catAx>
        <c:axId val="15872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ru-RU"/>
          </a:p>
        </c:txPr>
        <c:crossAx val="1895446384"/>
        <c:crosses val="autoZero"/>
        <c:auto val="1"/>
        <c:lblAlgn val="ctr"/>
        <c:lblOffset val="100"/>
        <c:noMultiLvlLbl val="0"/>
      </c:catAx>
      <c:valAx>
        <c:axId val="1895446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5872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DB1BE6-A63B-4BAE-B6B2-0E70C7AD969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07DE71-6550-497E-A568-44F8F16D4417}">
      <dgm:prSet phldrT="[Текст]" custT="1"/>
      <dgm:spPr/>
      <dgm:t>
        <a:bodyPr/>
        <a:lstStyle/>
        <a:p>
          <a:r>
            <a:rPr lang="ru-RU" sz="2800" b="1" u="sng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Результаты ЕГЭ - 2020</a:t>
          </a:r>
          <a:endParaRPr lang="ru-RU" sz="2800" dirty="0"/>
        </a:p>
      </dgm:t>
    </dgm:pt>
    <dgm:pt modelId="{7C411EEB-FD00-4AE1-A57B-37A8C95EE044}" type="parTrans" cxnId="{DF1A92FC-9BF5-43FA-AEF0-0F3877442BB6}">
      <dgm:prSet/>
      <dgm:spPr/>
      <dgm:t>
        <a:bodyPr/>
        <a:lstStyle/>
        <a:p>
          <a:endParaRPr lang="ru-RU"/>
        </a:p>
      </dgm:t>
    </dgm:pt>
    <dgm:pt modelId="{3FBA7CAB-6D02-4554-87F3-1054C6014F1A}" type="sibTrans" cxnId="{DF1A92FC-9BF5-43FA-AEF0-0F3877442BB6}">
      <dgm:prSet/>
      <dgm:spPr/>
      <dgm:t>
        <a:bodyPr/>
        <a:lstStyle/>
        <a:p>
          <a:endParaRPr lang="ru-RU"/>
        </a:p>
      </dgm:t>
    </dgm:pt>
    <dgm:pt modelId="{C4392EAB-F48D-40CC-8360-F6C1B1D4148C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6 выпускников текущего года показали результат 100 баллов по следующим учебным предметам: литература -1 человек (Федоровская СОШ № 2), русский язык – 1 человек (</a:t>
          </a:r>
          <a:r>
            <a:rPr lang="ru-RU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 7), химия – 1 человек (Федоровская СОШ № 5), история – 3 человека (Федоровская СОШ № 5, </a:t>
          </a:r>
          <a:r>
            <a:rPr lang="ru-RU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 4, Белоярская СОШ № 1)</a:t>
          </a:r>
          <a:endParaRPr lang="ru-RU" dirty="0"/>
        </a:p>
      </dgm:t>
    </dgm:pt>
    <dgm:pt modelId="{0C564059-B63D-45EC-B199-9CB29E167DCF}" type="parTrans" cxnId="{006F0D01-5B0B-4910-B758-D0BCF17E3143}">
      <dgm:prSet/>
      <dgm:spPr/>
      <dgm:t>
        <a:bodyPr/>
        <a:lstStyle/>
        <a:p>
          <a:endParaRPr lang="ru-RU"/>
        </a:p>
      </dgm:t>
    </dgm:pt>
    <dgm:pt modelId="{B7A27773-1B8D-4941-B0B5-60A4F0A0ECA0}" type="sibTrans" cxnId="{006F0D01-5B0B-4910-B758-D0BCF17E3143}">
      <dgm:prSet/>
      <dgm:spPr/>
      <dgm:t>
        <a:bodyPr/>
        <a:lstStyle/>
        <a:p>
          <a:endParaRPr lang="ru-RU"/>
        </a:p>
      </dgm:t>
    </dgm:pt>
    <dgm:pt modelId="{13B32708-C42E-4DAF-A2CF-CCB2302ABAD2}">
      <dgm:prSet phldrT="[Текст]" custT="1"/>
      <dgm:spPr/>
      <dgm:t>
        <a:bodyPr/>
        <a:lstStyle/>
        <a:p>
          <a:r>
            <a:rPr lang="ru-RU" sz="2800" b="1" u="sng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Результаты ЕГЭ - 2019</a:t>
          </a:r>
          <a:endParaRPr lang="ru-RU" sz="2800" dirty="0"/>
        </a:p>
      </dgm:t>
    </dgm:pt>
    <dgm:pt modelId="{A2E6DDAD-A081-499F-8C01-978EFC1386A0}" type="parTrans" cxnId="{30933FE6-902D-4AE7-B3C8-51FA9F06444A}">
      <dgm:prSet/>
      <dgm:spPr/>
      <dgm:t>
        <a:bodyPr/>
        <a:lstStyle/>
        <a:p>
          <a:endParaRPr lang="ru-RU"/>
        </a:p>
      </dgm:t>
    </dgm:pt>
    <dgm:pt modelId="{88F1312F-592B-4846-B933-E853E15D81F4}" type="sibTrans" cxnId="{30933FE6-902D-4AE7-B3C8-51FA9F06444A}">
      <dgm:prSet/>
      <dgm:spPr/>
      <dgm:t>
        <a:bodyPr/>
        <a:lstStyle/>
        <a:p>
          <a:endParaRPr lang="ru-RU"/>
        </a:p>
      </dgm:t>
    </dgm:pt>
    <dgm:pt modelId="{38D8A2EE-7227-4833-8B2B-E89A68C8B53B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 выпускника текущего года показали результат 100 баллов по учебному предмету литература -(Федоровская СОШ № 5, </a:t>
          </a:r>
          <a:r>
            <a:rPr lang="ru-RU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 6).</a:t>
          </a:r>
          <a:endParaRPr lang="ru-RU" dirty="0"/>
        </a:p>
      </dgm:t>
    </dgm:pt>
    <dgm:pt modelId="{45E30AE4-EE60-457E-8E3A-3D4080391F03}" type="parTrans" cxnId="{8ABDA7E9-F6BD-4CB4-BCA9-2C9D980ED8B1}">
      <dgm:prSet/>
      <dgm:spPr/>
      <dgm:t>
        <a:bodyPr/>
        <a:lstStyle/>
        <a:p>
          <a:endParaRPr lang="ru-RU"/>
        </a:p>
      </dgm:t>
    </dgm:pt>
    <dgm:pt modelId="{DE69C79C-5E72-4F47-BA2D-ED775F6734A0}" type="sibTrans" cxnId="{8ABDA7E9-F6BD-4CB4-BCA9-2C9D980ED8B1}">
      <dgm:prSet/>
      <dgm:spPr/>
      <dgm:t>
        <a:bodyPr/>
        <a:lstStyle/>
        <a:p>
          <a:endParaRPr lang="ru-RU"/>
        </a:p>
      </dgm:t>
    </dgm:pt>
    <dgm:pt modelId="{74469569-2B07-4B46-B602-FC119CC3C749}" type="pres">
      <dgm:prSet presAssocID="{DBDB1BE6-A63B-4BAE-B6B2-0E70C7AD969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5B09C04-3A26-4525-8076-E75B12C9445D}" type="pres">
      <dgm:prSet presAssocID="{5207DE71-6550-497E-A568-44F8F16D4417}" presName="root" presStyleCnt="0"/>
      <dgm:spPr/>
    </dgm:pt>
    <dgm:pt modelId="{08C2A8E5-4A22-400B-B25E-5E2A22A205A0}" type="pres">
      <dgm:prSet presAssocID="{5207DE71-6550-497E-A568-44F8F16D4417}" presName="rootComposite" presStyleCnt="0"/>
      <dgm:spPr/>
    </dgm:pt>
    <dgm:pt modelId="{256B8D76-4268-4DBD-BEFE-E6312DABC85F}" type="pres">
      <dgm:prSet presAssocID="{5207DE71-6550-497E-A568-44F8F16D4417}" presName="rootText" presStyleLbl="node1" presStyleIdx="0" presStyleCnt="2"/>
      <dgm:spPr/>
      <dgm:t>
        <a:bodyPr/>
        <a:lstStyle/>
        <a:p>
          <a:endParaRPr lang="ru-RU"/>
        </a:p>
      </dgm:t>
    </dgm:pt>
    <dgm:pt modelId="{65E8D10C-0FEF-407D-AD5F-F88C89D77EA3}" type="pres">
      <dgm:prSet presAssocID="{5207DE71-6550-497E-A568-44F8F16D4417}" presName="rootConnector" presStyleLbl="node1" presStyleIdx="0" presStyleCnt="2"/>
      <dgm:spPr/>
      <dgm:t>
        <a:bodyPr/>
        <a:lstStyle/>
        <a:p>
          <a:endParaRPr lang="ru-RU"/>
        </a:p>
      </dgm:t>
    </dgm:pt>
    <dgm:pt modelId="{9B582C37-995C-4871-87A2-C0E32B67FED5}" type="pres">
      <dgm:prSet presAssocID="{5207DE71-6550-497E-A568-44F8F16D4417}" presName="childShape" presStyleCnt="0"/>
      <dgm:spPr/>
    </dgm:pt>
    <dgm:pt modelId="{059C4F40-7D27-4B3F-88AD-72A9E15BD0CF}" type="pres">
      <dgm:prSet presAssocID="{0C564059-B63D-45EC-B199-9CB29E167DCF}" presName="Name13" presStyleLbl="parChTrans1D2" presStyleIdx="0" presStyleCnt="2"/>
      <dgm:spPr/>
      <dgm:t>
        <a:bodyPr/>
        <a:lstStyle/>
        <a:p>
          <a:endParaRPr lang="ru-RU"/>
        </a:p>
      </dgm:t>
    </dgm:pt>
    <dgm:pt modelId="{2D9DD350-26AF-4F11-A2B0-D54091191DC6}" type="pres">
      <dgm:prSet presAssocID="{C4392EAB-F48D-40CC-8360-F6C1B1D4148C}" presName="childText" presStyleLbl="bgAcc1" presStyleIdx="0" presStyleCnt="2" custScaleX="153510" custScaleY="103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4F9BB1-497A-4368-98EC-2D41579C67BC}" type="pres">
      <dgm:prSet presAssocID="{13B32708-C42E-4DAF-A2CF-CCB2302ABAD2}" presName="root" presStyleCnt="0"/>
      <dgm:spPr/>
    </dgm:pt>
    <dgm:pt modelId="{BCEBA6DB-71C9-4571-A634-55AA6DAD055F}" type="pres">
      <dgm:prSet presAssocID="{13B32708-C42E-4DAF-A2CF-CCB2302ABAD2}" presName="rootComposite" presStyleCnt="0"/>
      <dgm:spPr/>
    </dgm:pt>
    <dgm:pt modelId="{4B60136D-3DF7-471C-90E7-9B7E2FDAEBB1}" type="pres">
      <dgm:prSet presAssocID="{13B32708-C42E-4DAF-A2CF-CCB2302ABAD2}" presName="rootText" presStyleLbl="node1" presStyleIdx="1" presStyleCnt="2"/>
      <dgm:spPr/>
      <dgm:t>
        <a:bodyPr/>
        <a:lstStyle/>
        <a:p>
          <a:endParaRPr lang="ru-RU"/>
        </a:p>
      </dgm:t>
    </dgm:pt>
    <dgm:pt modelId="{A151F8B3-E073-476D-9B9B-19A454E545AE}" type="pres">
      <dgm:prSet presAssocID="{13B32708-C42E-4DAF-A2CF-CCB2302ABAD2}" presName="rootConnector" presStyleLbl="node1" presStyleIdx="1" presStyleCnt="2"/>
      <dgm:spPr/>
      <dgm:t>
        <a:bodyPr/>
        <a:lstStyle/>
        <a:p>
          <a:endParaRPr lang="ru-RU"/>
        </a:p>
      </dgm:t>
    </dgm:pt>
    <dgm:pt modelId="{165D2293-0599-4CE7-862F-BBCC40CEC43C}" type="pres">
      <dgm:prSet presAssocID="{13B32708-C42E-4DAF-A2CF-CCB2302ABAD2}" presName="childShape" presStyleCnt="0"/>
      <dgm:spPr/>
    </dgm:pt>
    <dgm:pt modelId="{63EF12FF-F64A-4FEE-B4DD-7388B2124C74}" type="pres">
      <dgm:prSet presAssocID="{45E30AE4-EE60-457E-8E3A-3D4080391F03}" presName="Name13" presStyleLbl="parChTrans1D2" presStyleIdx="1" presStyleCnt="2"/>
      <dgm:spPr/>
      <dgm:t>
        <a:bodyPr/>
        <a:lstStyle/>
        <a:p>
          <a:endParaRPr lang="ru-RU"/>
        </a:p>
      </dgm:t>
    </dgm:pt>
    <dgm:pt modelId="{D0AAA21F-AA7E-4F72-8C4B-BB843B3FE2F7}" type="pres">
      <dgm:prSet presAssocID="{38D8A2EE-7227-4833-8B2B-E89A68C8B53B}" presName="childText" presStyleLbl="bgAcc1" presStyleIdx="1" presStyleCnt="2" custScaleX="157549" custScaleY="100751" custLinFactNeighborY="5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1A92FC-9BF5-43FA-AEF0-0F3877442BB6}" srcId="{DBDB1BE6-A63B-4BAE-B6B2-0E70C7AD969A}" destId="{5207DE71-6550-497E-A568-44F8F16D4417}" srcOrd="0" destOrd="0" parTransId="{7C411EEB-FD00-4AE1-A57B-37A8C95EE044}" sibTransId="{3FBA7CAB-6D02-4554-87F3-1054C6014F1A}"/>
    <dgm:cxn modelId="{9EE87816-1A93-43A2-A6B3-068E4FCF4D1A}" type="presOf" srcId="{13B32708-C42E-4DAF-A2CF-CCB2302ABAD2}" destId="{A151F8B3-E073-476D-9B9B-19A454E545AE}" srcOrd="1" destOrd="0" presId="urn:microsoft.com/office/officeart/2005/8/layout/hierarchy3"/>
    <dgm:cxn modelId="{A2502090-934C-4BAF-8E7D-12C26730CDE1}" type="presOf" srcId="{45E30AE4-EE60-457E-8E3A-3D4080391F03}" destId="{63EF12FF-F64A-4FEE-B4DD-7388B2124C74}" srcOrd="0" destOrd="0" presId="urn:microsoft.com/office/officeart/2005/8/layout/hierarchy3"/>
    <dgm:cxn modelId="{30933FE6-902D-4AE7-B3C8-51FA9F06444A}" srcId="{DBDB1BE6-A63B-4BAE-B6B2-0E70C7AD969A}" destId="{13B32708-C42E-4DAF-A2CF-CCB2302ABAD2}" srcOrd="1" destOrd="0" parTransId="{A2E6DDAD-A081-499F-8C01-978EFC1386A0}" sibTransId="{88F1312F-592B-4846-B933-E853E15D81F4}"/>
    <dgm:cxn modelId="{FFAB3846-57EF-402B-9DB7-F1DF2F18A205}" type="presOf" srcId="{DBDB1BE6-A63B-4BAE-B6B2-0E70C7AD969A}" destId="{74469569-2B07-4B46-B602-FC119CC3C749}" srcOrd="0" destOrd="0" presId="urn:microsoft.com/office/officeart/2005/8/layout/hierarchy3"/>
    <dgm:cxn modelId="{F09F0DAA-9F0F-4AE1-B643-AA7EC1798FF9}" type="presOf" srcId="{5207DE71-6550-497E-A568-44F8F16D4417}" destId="{256B8D76-4268-4DBD-BEFE-E6312DABC85F}" srcOrd="0" destOrd="0" presId="urn:microsoft.com/office/officeart/2005/8/layout/hierarchy3"/>
    <dgm:cxn modelId="{0E7D120E-88C6-4FDC-A83B-8E07F31876DC}" type="presOf" srcId="{13B32708-C42E-4DAF-A2CF-CCB2302ABAD2}" destId="{4B60136D-3DF7-471C-90E7-9B7E2FDAEBB1}" srcOrd="0" destOrd="0" presId="urn:microsoft.com/office/officeart/2005/8/layout/hierarchy3"/>
    <dgm:cxn modelId="{8B63F749-3BD8-4F35-B399-A79A4BF3999E}" type="presOf" srcId="{5207DE71-6550-497E-A568-44F8F16D4417}" destId="{65E8D10C-0FEF-407D-AD5F-F88C89D77EA3}" srcOrd="1" destOrd="0" presId="urn:microsoft.com/office/officeart/2005/8/layout/hierarchy3"/>
    <dgm:cxn modelId="{8ABDA7E9-F6BD-4CB4-BCA9-2C9D980ED8B1}" srcId="{13B32708-C42E-4DAF-A2CF-CCB2302ABAD2}" destId="{38D8A2EE-7227-4833-8B2B-E89A68C8B53B}" srcOrd="0" destOrd="0" parTransId="{45E30AE4-EE60-457E-8E3A-3D4080391F03}" sibTransId="{DE69C79C-5E72-4F47-BA2D-ED775F6734A0}"/>
    <dgm:cxn modelId="{ADD0C7F5-0313-4FA9-A02F-E6FEF2887FAA}" type="presOf" srcId="{C4392EAB-F48D-40CC-8360-F6C1B1D4148C}" destId="{2D9DD350-26AF-4F11-A2B0-D54091191DC6}" srcOrd="0" destOrd="0" presId="urn:microsoft.com/office/officeart/2005/8/layout/hierarchy3"/>
    <dgm:cxn modelId="{006F0D01-5B0B-4910-B758-D0BCF17E3143}" srcId="{5207DE71-6550-497E-A568-44F8F16D4417}" destId="{C4392EAB-F48D-40CC-8360-F6C1B1D4148C}" srcOrd="0" destOrd="0" parTransId="{0C564059-B63D-45EC-B199-9CB29E167DCF}" sibTransId="{B7A27773-1B8D-4941-B0B5-60A4F0A0ECA0}"/>
    <dgm:cxn modelId="{7674661C-4D15-4182-9271-FF36069DC54B}" type="presOf" srcId="{0C564059-B63D-45EC-B199-9CB29E167DCF}" destId="{059C4F40-7D27-4B3F-88AD-72A9E15BD0CF}" srcOrd="0" destOrd="0" presId="urn:microsoft.com/office/officeart/2005/8/layout/hierarchy3"/>
    <dgm:cxn modelId="{1E947F49-796C-4C73-8281-62E2B4BAB534}" type="presOf" srcId="{38D8A2EE-7227-4833-8B2B-E89A68C8B53B}" destId="{D0AAA21F-AA7E-4F72-8C4B-BB843B3FE2F7}" srcOrd="0" destOrd="0" presId="urn:microsoft.com/office/officeart/2005/8/layout/hierarchy3"/>
    <dgm:cxn modelId="{77D2DA5A-E5DC-4208-B896-2B8B269C2A87}" type="presParOf" srcId="{74469569-2B07-4B46-B602-FC119CC3C749}" destId="{35B09C04-3A26-4525-8076-E75B12C9445D}" srcOrd="0" destOrd="0" presId="urn:microsoft.com/office/officeart/2005/8/layout/hierarchy3"/>
    <dgm:cxn modelId="{D66B1F3F-4707-447A-A53E-75AAE2D8DF9A}" type="presParOf" srcId="{35B09C04-3A26-4525-8076-E75B12C9445D}" destId="{08C2A8E5-4A22-400B-B25E-5E2A22A205A0}" srcOrd="0" destOrd="0" presId="urn:microsoft.com/office/officeart/2005/8/layout/hierarchy3"/>
    <dgm:cxn modelId="{3375296A-156F-458E-874B-F4BA84607351}" type="presParOf" srcId="{08C2A8E5-4A22-400B-B25E-5E2A22A205A0}" destId="{256B8D76-4268-4DBD-BEFE-E6312DABC85F}" srcOrd="0" destOrd="0" presId="urn:microsoft.com/office/officeart/2005/8/layout/hierarchy3"/>
    <dgm:cxn modelId="{70D598AD-DEC5-45BB-B619-98E508433FA0}" type="presParOf" srcId="{08C2A8E5-4A22-400B-B25E-5E2A22A205A0}" destId="{65E8D10C-0FEF-407D-AD5F-F88C89D77EA3}" srcOrd="1" destOrd="0" presId="urn:microsoft.com/office/officeart/2005/8/layout/hierarchy3"/>
    <dgm:cxn modelId="{A9F8CE25-326E-46E8-BD05-4B3638E29E7C}" type="presParOf" srcId="{35B09C04-3A26-4525-8076-E75B12C9445D}" destId="{9B582C37-995C-4871-87A2-C0E32B67FED5}" srcOrd="1" destOrd="0" presId="urn:microsoft.com/office/officeart/2005/8/layout/hierarchy3"/>
    <dgm:cxn modelId="{7E6DAEE9-9119-472A-A3AC-1C2F635293C1}" type="presParOf" srcId="{9B582C37-995C-4871-87A2-C0E32B67FED5}" destId="{059C4F40-7D27-4B3F-88AD-72A9E15BD0CF}" srcOrd="0" destOrd="0" presId="urn:microsoft.com/office/officeart/2005/8/layout/hierarchy3"/>
    <dgm:cxn modelId="{125665F8-7B9F-41BE-8A2F-84D5A05A6427}" type="presParOf" srcId="{9B582C37-995C-4871-87A2-C0E32B67FED5}" destId="{2D9DD350-26AF-4F11-A2B0-D54091191DC6}" srcOrd="1" destOrd="0" presId="urn:microsoft.com/office/officeart/2005/8/layout/hierarchy3"/>
    <dgm:cxn modelId="{B730F02A-AF1D-4C8F-963C-B784DCC7D782}" type="presParOf" srcId="{74469569-2B07-4B46-B602-FC119CC3C749}" destId="{7D4F9BB1-497A-4368-98EC-2D41579C67BC}" srcOrd="1" destOrd="0" presId="urn:microsoft.com/office/officeart/2005/8/layout/hierarchy3"/>
    <dgm:cxn modelId="{7823BEDA-48AB-4F25-852C-26F8D40A057E}" type="presParOf" srcId="{7D4F9BB1-497A-4368-98EC-2D41579C67BC}" destId="{BCEBA6DB-71C9-4571-A634-55AA6DAD055F}" srcOrd="0" destOrd="0" presId="urn:microsoft.com/office/officeart/2005/8/layout/hierarchy3"/>
    <dgm:cxn modelId="{01448D4F-A7F1-40EF-8B7C-0251CE136156}" type="presParOf" srcId="{BCEBA6DB-71C9-4571-A634-55AA6DAD055F}" destId="{4B60136D-3DF7-471C-90E7-9B7E2FDAEBB1}" srcOrd="0" destOrd="0" presId="urn:microsoft.com/office/officeart/2005/8/layout/hierarchy3"/>
    <dgm:cxn modelId="{0D9BE310-943A-40CF-A25D-C40D2257C461}" type="presParOf" srcId="{BCEBA6DB-71C9-4571-A634-55AA6DAD055F}" destId="{A151F8B3-E073-476D-9B9B-19A454E545AE}" srcOrd="1" destOrd="0" presId="urn:microsoft.com/office/officeart/2005/8/layout/hierarchy3"/>
    <dgm:cxn modelId="{FCDE8C5D-8D76-4371-BA0F-3FADF94C41DA}" type="presParOf" srcId="{7D4F9BB1-497A-4368-98EC-2D41579C67BC}" destId="{165D2293-0599-4CE7-862F-BBCC40CEC43C}" srcOrd="1" destOrd="0" presId="urn:microsoft.com/office/officeart/2005/8/layout/hierarchy3"/>
    <dgm:cxn modelId="{65E26E8D-9B60-4F00-8E2A-3F4B764D15F4}" type="presParOf" srcId="{165D2293-0599-4CE7-862F-BBCC40CEC43C}" destId="{63EF12FF-F64A-4FEE-B4DD-7388B2124C74}" srcOrd="0" destOrd="0" presId="urn:microsoft.com/office/officeart/2005/8/layout/hierarchy3"/>
    <dgm:cxn modelId="{F3BB80DA-1793-45BB-9A60-4B190E7DA461}" type="presParOf" srcId="{165D2293-0599-4CE7-862F-BBCC40CEC43C}" destId="{D0AAA21F-AA7E-4F72-8C4B-BB843B3FE2F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4007C5-4E69-4D74-A2B8-10CDD94EB9C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CDF375-9FCD-41D2-AAC9-DFE05C61C20E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492FDA5-DF7F-4231-BC32-801AEDEFF914}" type="parTrans" cxnId="{F97FFF82-B5E6-4040-89B7-3C239D886863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80E27D8-4D63-48CA-85D2-04093809DF9A}" type="sibTrans" cxnId="{F97FFF82-B5E6-4040-89B7-3C239D886863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4798066-C9A4-44DF-AA1B-E6977821844D}">
      <dgm:prSet phldrT="[Текст]" custT="1"/>
      <dgm:spPr/>
      <dgm:t>
        <a:bodyPr/>
        <a:lstStyle/>
        <a:p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Федоровская СОШ №1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B9AA7CC-5493-41AE-B58C-5AE054C80FEC}" type="parTrans" cxnId="{FCAB7E6F-57DA-4750-A2F8-EC192A5D15E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3FB1FE1-E2EC-4B78-B9FD-539A09CEA91F}" type="sibTrans" cxnId="{FCAB7E6F-57DA-4750-A2F8-EC192A5D15E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754D2C4-146D-4A56-9E1C-270EA1020DE6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E49F096-530E-4F46-9A43-AA3C2DE10809}" type="parTrans" cxnId="{206BEDFF-5546-49E1-9138-719104B084CF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01C235D-14B1-4CBE-BB5B-C3111F26380B}" type="sibTrans" cxnId="{206BEDFF-5546-49E1-9138-719104B084CF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895463B-A1FC-4748-88CB-9AE85352D1AE}">
      <dgm:prSet phldrT="[Текст]"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№6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A021785-9707-4970-B45D-6484F2184AF7}" type="parTrans" cxnId="{1DE003F8-25D2-464B-8E02-EEED836F7B58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BECFB4C-E1B7-4199-9E16-424A63620529}" type="sibTrans" cxnId="{1DE003F8-25D2-464B-8E02-EEED836F7B58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C79D76D-E4BA-49A2-91E3-4C31FC6F116E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3</a:t>
          </a:r>
        </a:p>
      </dgm:t>
    </dgm:pt>
    <dgm:pt modelId="{4A16917C-C744-4242-A16F-E66AB17375A4}" type="parTrans" cxnId="{BED499E4-E5EA-409F-8539-26304051555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E89BF9E-6E0F-40D6-818E-51F3D4F30D59}" type="sibTrans" cxnId="{BED499E4-E5EA-409F-8539-26304051555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DFF0C57-4975-448A-8696-92CC7BFB62C7}">
      <dgm:prSet phldrT="[Текст]" custT="1"/>
      <dgm:spPr/>
      <dgm:t>
        <a:bodyPr/>
        <a:lstStyle/>
        <a:p>
          <a:r>
            <a:rPr lang="ru-RU" sz="1200" b="1" i="0" u="none" dirty="0" err="1" smtClean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Нижнесортымская</a:t>
          </a:r>
          <a:r>
            <a:rPr lang="ru-RU" sz="1200" b="1" i="0" u="none" dirty="0" smtClean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dirty="0">
            <a:solidFill>
              <a:srgbClr val="FFC00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2946F71-F986-4C39-9EBF-F2E6E0C51568}" type="parTrans" cxnId="{AAD4C15E-05DE-4C98-86D2-C284D76CC57C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2A70938-4F0F-440F-AD1A-A913C47ED355}" type="sibTrans" cxnId="{AAD4C15E-05DE-4C98-86D2-C284D76CC57C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4A4593F-BFF4-4A41-80C7-1D51DC6B2EEC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4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EBBB01C-30BF-447F-8FA1-D693B653EEDB}" type="parTrans" cxnId="{DDB332BE-8A49-489B-A706-9E5E6EC812AB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3903D87-5E6B-41A8-902E-0988C97B4608}" type="sibTrans" cxnId="{DDB332BE-8A49-489B-A706-9E5E6EC812AB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97F4094-E1D4-4C12-B1EE-4B34FB6A1A14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5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C0473EB-769F-4E30-A883-B424615D5905}" type="parTrans" cxnId="{ED949AE2-CB0A-4A2E-9918-9A95602CC56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4ECE337-1588-46A8-A488-F54421461053}" type="sibTrans" cxnId="{ED949AE2-CB0A-4A2E-9918-9A95602CC56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681C57E-C292-4405-9756-519FAFE9C7E9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6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7658881-567B-491E-A1C8-DF13ED5AF923}" type="parTrans" cxnId="{2E6C3E55-A557-4C92-B8E2-68F98749F9E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6694810-B233-4D7B-84F7-2293EFA92133}" type="sibTrans" cxnId="{2E6C3E55-A557-4C92-B8E2-68F98749F9E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5406C32-EB13-4DF1-8C49-98A9AFD76FB4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7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CA7110D-372E-4016-898F-BD7175C21C0A}" type="parTrans" cxnId="{C3FE1FE1-1469-4DCE-8280-F7C5FBC65A9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CE42CDE-1510-463B-845A-2C638688FC79}" type="sibTrans" cxnId="{C3FE1FE1-1469-4DCE-8280-F7C5FBC65A9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117E546-DE54-41D9-A913-91FC2317F1C2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7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9088436-BD93-4090-B496-F3B66B6754F9}" type="parTrans" cxnId="{4D504883-3A55-4CEB-A51C-84089A9FF9B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05F0467-8AC3-4DF1-AE22-98C3D659F8BF}" type="sibTrans" cxnId="{4D504883-3A55-4CEB-A51C-84089A9FF9B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F7AF0BB-4545-4A67-9716-0F3C1E15F70D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8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173033A-823A-41E7-8272-4BEC85128B84}" type="parTrans" cxnId="{D394FCE6-67DE-4731-A318-F8CFF0A01C96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345B98B-9786-4E27-A577-26DA0F922C9E}" type="sibTrans" cxnId="{D394FCE6-67DE-4731-A318-F8CFF0A01C96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8A36632-58BF-445B-BE33-E785121981AD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8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F5132DC-D7C7-4001-AC9B-DD4764936971}" type="parTrans" cxnId="{E4F17E2E-12A9-42AC-BCA7-1B0FF1F5A933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94EDA0D-E70E-4419-AEB4-D657D57AC4E8}" type="sibTrans" cxnId="{E4F17E2E-12A9-42AC-BCA7-1B0FF1F5A933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5AA216A-5956-4746-BA8A-94DF3D52358F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9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90CA872-CFC8-49D0-B55F-259EA45B39D0}" type="parTrans" cxnId="{0430D0DA-A5F6-40F0-823E-CAC223EF927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8C7C06D-4FA3-423B-B153-0BB6197EF64F}" type="sibTrans" cxnId="{0430D0DA-A5F6-40F0-823E-CAC223EF927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290B4B5-4DDA-4841-8337-ED1FCC6812D3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№7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23E6081-5F2F-4B74-8D3B-905987CFC8C7}" type="parTrans" cxnId="{AA65F32B-CC88-4B04-BD2D-545C1358257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4254BC0-5CD4-4F19-BFF7-E70C84D2A14B}" type="sibTrans" cxnId="{AA65F32B-CC88-4B04-BD2D-545C1358257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DE8E21F-1BA2-4E89-991D-3317E7037953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rgbClr val="FF474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Угутская</a:t>
          </a:r>
          <a:r>
            <a:rPr lang="ru-RU" sz="1200" b="1" i="0" u="none" dirty="0" smtClean="0">
              <a:solidFill>
                <a:srgbClr val="FF474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dirty="0">
            <a:solidFill>
              <a:srgbClr val="FF4747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143E0FB-9281-452C-BDB2-2ADE5661E5C3}" type="parTrans" cxnId="{1154AB79-C902-4CD4-BAB8-683E9A2212DF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E8E1D28-2936-4C9D-AC11-F5B8FFA11A35}" type="sibTrans" cxnId="{1154AB79-C902-4CD4-BAB8-683E9A2212DF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9EFC84A-7CC4-4DFE-83F3-8EEF54C47FCF}">
      <dgm:prSet custT="1"/>
      <dgm:spPr/>
      <dgm:t>
        <a:bodyPr/>
        <a:lstStyle/>
        <a:p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Федоровская СОШ №5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BE02CD1-A79F-4566-8B28-D425D59159C0}" type="parTrans" cxnId="{F6E64DD5-8316-4242-9ACA-6C39487C8FC6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FDC5677-DBD7-41A5-AD24-80B6CF35C087}" type="sibTrans" cxnId="{F6E64DD5-8316-4242-9ACA-6C39487C8FC6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46599B1-2CD7-4FE0-949D-4CE74C86C5AC}">
      <dgm:prSet custT="1"/>
      <dgm:spPr/>
      <dgm:t>
        <a:bodyPr/>
        <a:lstStyle/>
        <a:p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Белоярская СОШ №1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39475EA-2DFF-49ED-97EE-B8C03B34641A}" type="parTrans" cxnId="{5742C699-01C2-4885-9A47-9FCF335EAD6D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EEFD20C-AB95-4A37-89C3-0C97E9758B8A}" type="sibTrans" cxnId="{5742C699-01C2-4885-9A47-9FCF335EAD6D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A739137-4669-4912-A53A-4B698D501098}">
      <dgm:prSet custT="1"/>
      <dgm:spPr/>
      <dgm:t>
        <a:bodyPr/>
        <a:lstStyle/>
        <a:p>
          <a:r>
            <a:rPr lang="ru-RU" sz="1200" b="1" i="0" u="none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Федоровская СОШ №2</a:t>
          </a:r>
          <a:endParaRPr lang="ru-RU" sz="1200" b="1" dirty="0">
            <a:solidFill>
              <a:srgbClr val="FF000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EEC4C29-6DF6-4DD6-85F6-659EEAF91479}" type="parTrans" cxnId="{3C927D62-6280-4AB9-B55E-16427961990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18E77C4-8CCC-4965-B1B8-625B68E14656}" type="sibTrans" cxnId="{3C927D62-6280-4AB9-B55E-16427961990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5442720-D02C-46EF-A24B-4FD4575008B6}">
      <dgm:prSet custT="1"/>
      <dgm:spPr/>
      <dgm:t>
        <a:bodyPr/>
        <a:lstStyle/>
        <a:p>
          <a:r>
            <a:rPr lang="ru-RU" sz="1200" b="1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№3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9D5239E-DA8F-4E23-9735-D07FFB667DC3}" type="parTrans" cxnId="{A99C0C10-0C08-4556-80F0-79CC2A783AE3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89EB8B3-2549-4D41-B0EA-791D82450E2A}" type="sibTrans" cxnId="{A99C0C10-0C08-4556-80F0-79CC2A783AE3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4528965-25F2-4CD2-98A3-AEC4215CBE06}">
      <dgm:prSet custT="1"/>
      <dgm:spPr/>
      <dgm:t>
        <a:bodyPr/>
        <a:lstStyle/>
        <a:p>
          <a:r>
            <a:rPr lang="ru-RU" sz="1200" b="1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№4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C2BE116-4549-4BF1-B8B7-FB8F70A668C5}" type="parTrans" cxnId="{17A0EFC4-D9F9-4C27-8BB2-66FD4D8D853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0BEB553-F692-4882-8755-E1B11263D2EE}" type="sibTrans" cxnId="{17A0EFC4-D9F9-4C27-8BB2-66FD4D8D853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3C93E29-9E81-4CCD-9A2C-4D39059A7F65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Сайгатинская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5E6B677-211C-4B88-8543-CFABA9AB7114}" type="parTrans" cxnId="{17D4FEE2-4D7D-4F84-82A6-18D83992686A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51F26CA-1F44-4828-A3A6-6952371363A1}" type="sibTrans" cxnId="{17D4FEE2-4D7D-4F84-82A6-18D83992686A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F61D235-407D-4947-B9B4-4987536A55B3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9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687B9FE-9E62-466D-9170-743D08ADBD8A}" type="parTrans" cxnId="{D30AD85E-6AFB-4199-8F4E-2C6526A6D7E7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997DE73-8C2D-430C-84AE-6AA231A49D8B}" type="sibTrans" cxnId="{D30AD85E-6AFB-4199-8F4E-2C6526A6D7E7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F8BF019-F20A-4CD3-8AC1-3F6E902D24A7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B6DBFED-EF3F-4AE7-91B1-A6EADD268F23}" type="parTrans" cxnId="{D8A58A8A-0857-4D9A-ABE2-0F134DC2CC9D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34B6781-8136-4D3D-BC04-2F117609C0D4}" type="sibTrans" cxnId="{D8A58A8A-0857-4D9A-ABE2-0F134DC2CC9D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42F47CE-77E0-4004-8478-C9D61636ECFE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11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585AC8A-F8BE-4C44-A3F3-5A445E308D67}" type="parTrans" cxnId="{6B6BF796-2624-497F-9DEA-480903342B9A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0C0788A-D3D2-47B0-A3A5-EEC5EDE9CA1D}" type="sibTrans" cxnId="{6B6BF796-2624-497F-9DEA-480903342B9A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FA4672D-07B5-4BD8-B159-1B765C794E3C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12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79DDAC3-5CDD-4308-AD4D-1ED570B90880}" type="parTrans" cxnId="{2DB465D4-C48F-41CE-AF5E-7904ACC97B9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971B153-24AD-49C3-BFE7-3B8A4226352C}" type="sibTrans" cxnId="{2DB465D4-C48F-41CE-AF5E-7904ACC97B9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AD467D0-50C5-4DC9-8215-F094F9739601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12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65A473E-85BD-4917-92EA-93B02D23BC94}" type="parTrans" cxnId="{99A5E383-C99B-456A-97F8-EC33BC0B197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CB9C708-3CCC-499B-BA20-D8547C83AF9F}" type="sibTrans" cxnId="{99A5E383-C99B-456A-97F8-EC33BC0B197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8A41B78-C149-448E-9FC9-0EB254AA7904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13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3D815B4-2B8B-4B2E-A719-BD2B118ECD53}" type="parTrans" cxnId="{EB5C310C-289C-4BCF-843D-A628BCC050F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B2F2D39-478C-4747-BD7B-3C237D87FA2D}" type="sibTrans" cxnId="{EB5C310C-289C-4BCF-843D-A628BCC050F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BD477F4-B2BB-4806-8F7B-D04E86DCEF0F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14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90E920F-5AC1-477F-80CF-10FFC23E931F}" type="parTrans" cxnId="{961CBC5D-55DF-4CAD-A8E9-EE2195C385ED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57AD2DD-543F-4759-A631-63F41431C6D6}" type="sibTrans" cxnId="{961CBC5D-55DF-4CAD-A8E9-EE2195C385ED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A474C55-1125-4F61-A3FE-EB568F90D6B6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15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36E7B7E-0785-4E92-A32B-9FC39F0577D6}" type="parTrans" cxnId="{CA7468BB-FC19-4C38-A7C4-B3359BAD486F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AB44CC5-E2F3-40B6-B951-460C5074D86F}" type="sibTrans" cxnId="{CA7468BB-FC19-4C38-A7C4-B3359BAD486F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921C1B4-F787-4AFA-90C3-EEF4DD1EBFE8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№5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269A00B-5226-4D5C-86F8-D077615C0937}" type="parTrans" cxnId="{FF9C8255-71E2-4857-AA2F-F72354DB6D1B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47E06F0-6375-4ABA-8A0D-E53298D039B8}" type="sibTrans" cxnId="{FF9C8255-71E2-4857-AA2F-F72354DB6D1B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66BF880-FD92-4A80-9573-C916493063FE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Ляминская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BD0A61F-70F2-4924-ACF4-98D34B769E3C}" type="parTrans" cxnId="{029D5B08-A3E5-450D-A7DC-B681B1BFE4A1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78B6625-81F8-4F37-8265-63CA6CD333C1}" type="sibTrans" cxnId="{029D5B08-A3E5-450D-A7DC-B681B1BFE4A1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4924532-ED51-4DB7-B435-C7E96A0E9CF8}">
      <dgm:prSet custT="1"/>
      <dgm:spPr/>
      <dgm:t>
        <a:bodyPr/>
        <a:lstStyle/>
        <a:p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Солнечная СОШ №1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3E9DC92-8D18-48AE-B50B-2E1B736D05FB}" type="parTrans" cxnId="{7411F094-89E7-41C2-8DFF-34A3DC44CF23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0380813-FBE5-47FD-B990-2AA4210E4B27}" type="sibTrans" cxnId="{7411F094-89E7-41C2-8DFF-34A3DC44CF23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D8B0FDB-C47B-4EB5-A32A-9ADAA3FD6EC4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Барсовская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№1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F17370E-0C83-4B66-876F-EB8AD77C28E2}" type="parTrans" cxnId="{9731FE81-B2D9-4653-A9F7-212846FB78FA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3BE1B9F-EF33-43EA-875F-222DF46BD3E9}" type="sibTrans" cxnId="{9731FE81-B2D9-4653-A9F7-212846FB78FA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0DB8C08-FF56-4E54-B73D-D826701CC1E9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Локосовская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СШ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CBC3D06-CDFB-4781-A541-848874084DEB}" type="parTrans" cxnId="{467B0992-0D9D-4FBB-BCEE-D129AB0AE39F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B918EDB-9AAE-49DD-8159-8148A1F2B412}" type="sibTrans" cxnId="{467B0992-0D9D-4FBB-BCEE-D129AB0AE39F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26892E2-CCD9-481B-856D-90A8048CB162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Ульт-Ягунская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6E1A932-5A9B-471B-8B47-1FF87AC1DEC7}" type="parTrans" cxnId="{5ADCDFA4-2063-4D00-9B4D-8F59D2D6954C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A3822AB-F4DB-4F3F-9D92-9E1E16D435DF}" type="sibTrans" cxnId="{5ADCDFA4-2063-4D00-9B4D-8F59D2D6954C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4D9F836-4F6E-4FDC-8749-23EF81DAB409}">
      <dgm:prSet custT="1"/>
      <dgm:spPr/>
      <dgm:t>
        <a:bodyPr/>
        <a:lstStyle/>
        <a:p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Белоярская СОШ №3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0F3240C-AE30-409B-A12A-FE089FFD704B}" type="parTrans" cxnId="{CD37B7CB-7BDD-4528-BFFD-39EBB5F7C9F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6529569-CB98-4B34-897D-FF958D1942B8}" type="sibTrans" cxnId="{CD37B7CB-7BDD-4528-BFFD-39EBB5F7C9F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3D4DA23-C662-48E1-B368-1352EA9EE1B6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№1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943D244-C3A7-4EC1-BAB1-3EB52B2E6851}" type="parTrans" cxnId="{747B0958-B8E1-44CA-91F4-229E8568EB9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B653D58-C226-4A49-91EB-3A02BBCD5B80}" type="sibTrans" cxnId="{747B0958-B8E1-44CA-91F4-229E8568EB9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653C97A-3AC1-4141-95D3-5CBC6F9A80EC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16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366B103-716D-4625-B250-F74674C2C4D9}" type="parTrans" cxnId="{31266FFF-08D8-4DAE-97AB-FA6DD6A0FED7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A6FAC26-CC3C-4A60-B19C-66FD321FA2FE}" type="sibTrans" cxnId="{31266FFF-08D8-4DAE-97AB-FA6DD6A0FED7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DE6708A-E86B-4A5F-B12E-0F23B572890C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17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6A95A4C-B7DC-4A71-9B46-67FC8AFCEED5}" type="parTrans" cxnId="{5856447C-F614-4C76-A38C-0EEC2DF1BCA7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CE4897C-95AE-4FD4-9DD3-758E5A28268A}" type="sibTrans" cxnId="{5856447C-F614-4C76-A38C-0EEC2DF1BCA7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2BB2963-12BE-4781-811E-C93D2FD69A6F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Сытоминская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СШ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12472D5-2122-4DE5-A636-129618A2FF2B}" type="parTrans" cxnId="{5F85C8FC-337C-4CEA-A2AC-80A51E1BE11C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6E8CAF7-65AA-4144-BECB-2D46A65FB6BF}" type="sibTrans" cxnId="{5F85C8FC-337C-4CEA-A2AC-80A51E1BE11C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D5640A7-49D1-48E0-8EF5-E978E05B6887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Русскинская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7A9ECD1-650F-401A-81AE-0024ADD70B9A}" type="parTrans" cxnId="{42465834-21A8-4A3C-B909-09CB9734B75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883ED26-4658-4779-B22D-45B185FB7F11}" type="sibTrans" cxnId="{42465834-21A8-4A3C-B909-09CB9734B75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3B3B78A-2688-4E60-88B5-EEF3B7D09F7A}" type="pres">
      <dgm:prSet presAssocID="{A94007C5-4E69-4D74-A2B8-10CDD94EB9C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F0BD5B-59C6-4564-82EC-2431644ADF95}" type="pres">
      <dgm:prSet presAssocID="{D5CDF375-9FCD-41D2-AAC9-DFE05C61C20E}" presName="composite" presStyleCnt="0"/>
      <dgm:spPr/>
    </dgm:pt>
    <dgm:pt modelId="{6398FEC3-418F-4DC5-A0B8-246265811775}" type="pres">
      <dgm:prSet presAssocID="{D5CDF375-9FCD-41D2-AAC9-DFE05C61C20E}" presName="parentText" presStyleLbl="alignNode1" presStyleIdx="0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1B617D-BD24-47EA-84C0-2DA0464FA655}" type="pres">
      <dgm:prSet presAssocID="{D5CDF375-9FCD-41D2-AAC9-DFE05C61C20E}" presName="descendantText" presStyleLbl="alignAcc1" presStyleIdx="0" presStyleCnt="21" custLinFactNeighborY="3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6FF896-A612-4EFA-AE03-3BE50FF9C2B2}" type="pres">
      <dgm:prSet presAssocID="{C80E27D8-4D63-48CA-85D2-04093809DF9A}" presName="sp" presStyleCnt="0"/>
      <dgm:spPr/>
    </dgm:pt>
    <dgm:pt modelId="{AED04746-C138-4737-9F69-5898389662B0}" type="pres">
      <dgm:prSet presAssocID="{E754D2C4-146D-4A56-9E1C-270EA1020DE6}" presName="composite" presStyleCnt="0"/>
      <dgm:spPr/>
    </dgm:pt>
    <dgm:pt modelId="{679F0436-B7F8-4746-B8F7-B4DAAE161D19}" type="pres">
      <dgm:prSet presAssocID="{E754D2C4-146D-4A56-9E1C-270EA1020DE6}" presName="parentText" presStyleLbl="alignNode1" presStyleIdx="1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748CE3-5B77-4D69-87BF-6A5F71534A7B}" type="pres">
      <dgm:prSet presAssocID="{E754D2C4-146D-4A56-9E1C-270EA1020DE6}" presName="descendantText" presStyleLbl="alignAcc1" presStyleIdx="1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43B1A-73D6-4EBD-A7E9-9AD7D9C83F40}" type="pres">
      <dgm:prSet presAssocID="{401C235D-14B1-4CBE-BB5B-C3111F26380B}" presName="sp" presStyleCnt="0"/>
      <dgm:spPr/>
    </dgm:pt>
    <dgm:pt modelId="{FDDAB622-C700-4A37-B008-7E421758A5A4}" type="pres">
      <dgm:prSet presAssocID="{DC79D76D-E4BA-49A2-91E3-4C31FC6F116E}" presName="composite" presStyleCnt="0"/>
      <dgm:spPr/>
    </dgm:pt>
    <dgm:pt modelId="{BEC5F990-B92C-4E26-8541-BDD0E594FFA8}" type="pres">
      <dgm:prSet presAssocID="{DC79D76D-E4BA-49A2-91E3-4C31FC6F116E}" presName="parentText" presStyleLbl="alignNode1" presStyleIdx="2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2DCF7-001F-4161-A8E8-C1CBF44DAF6E}" type="pres">
      <dgm:prSet presAssocID="{DC79D76D-E4BA-49A2-91E3-4C31FC6F116E}" presName="descendantText" presStyleLbl="alignAcc1" presStyleIdx="2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93FE9-2434-4CEA-A3DF-A15269003F97}" type="pres">
      <dgm:prSet presAssocID="{6E89BF9E-6E0F-40D6-818E-51F3D4F30D59}" presName="sp" presStyleCnt="0"/>
      <dgm:spPr/>
    </dgm:pt>
    <dgm:pt modelId="{38CA7BE1-CAEE-49A3-B8A3-9E4A06F992F9}" type="pres">
      <dgm:prSet presAssocID="{34A4593F-BFF4-4A41-80C7-1D51DC6B2EEC}" presName="composite" presStyleCnt="0"/>
      <dgm:spPr/>
    </dgm:pt>
    <dgm:pt modelId="{A39082A6-DF5E-4FA2-B658-A09CA0DA65AE}" type="pres">
      <dgm:prSet presAssocID="{34A4593F-BFF4-4A41-80C7-1D51DC6B2EEC}" presName="parentText" presStyleLbl="alignNode1" presStyleIdx="3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A1918-9EB1-458F-B100-C609CD07212A}" type="pres">
      <dgm:prSet presAssocID="{34A4593F-BFF4-4A41-80C7-1D51DC6B2EEC}" presName="descendantText" presStyleLbl="alignAcc1" presStyleIdx="3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CE982-BCE9-47A2-9778-A368FB0E2E15}" type="pres">
      <dgm:prSet presAssocID="{23903D87-5E6B-41A8-902E-0988C97B4608}" presName="sp" presStyleCnt="0"/>
      <dgm:spPr/>
    </dgm:pt>
    <dgm:pt modelId="{A9CEBAF2-18B3-4205-824D-F992C100BCAB}" type="pres">
      <dgm:prSet presAssocID="{B97F4094-E1D4-4C12-B1EE-4B34FB6A1A14}" presName="composite" presStyleCnt="0"/>
      <dgm:spPr/>
    </dgm:pt>
    <dgm:pt modelId="{136E133D-6C30-4EA5-9326-FC586BA94B10}" type="pres">
      <dgm:prSet presAssocID="{B97F4094-E1D4-4C12-B1EE-4B34FB6A1A14}" presName="parentText" presStyleLbl="alignNode1" presStyleIdx="4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C08CC3-EAF1-418C-A582-3A9A4210D96B}" type="pres">
      <dgm:prSet presAssocID="{B97F4094-E1D4-4C12-B1EE-4B34FB6A1A14}" presName="descendantText" presStyleLbl="alignAcc1" presStyleIdx="4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8BDCE-F118-4444-86D0-58C5CB09AD00}" type="pres">
      <dgm:prSet presAssocID="{34ECE337-1588-46A8-A488-F54421461053}" presName="sp" presStyleCnt="0"/>
      <dgm:spPr/>
    </dgm:pt>
    <dgm:pt modelId="{72A57D3C-7C46-4A90-8CD0-3FDF72209532}" type="pres">
      <dgm:prSet presAssocID="{E681C57E-C292-4405-9756-519FAFE9C7E9}" presName="composite" presStyleCnt="0"/>
      <dgm:spPr/>
    </dgm:pt>
    <dgm:pt modelId="{6D5B4866-726E-411F-968D-A24D3CE4B4C6}" type="pres">
      <dgm:prSet presAssocID="{E681C57E-C292-4405-9756-519FAFE9C7E9}" presName="parentText" presStyleLbl="alignNode1" presStyleIdx="5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2FFE1-787F-4113-A63C-030A11DD6EFF}" type="pres">
      <dgm:prSet presAssocID="{E681C57E-C292-4405-9756-519FAFE9C7E9}" presName="descendantText" presStyleLbl="alignAcc1" presStyleIdx="5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5E2E43-3505-4A2F-AEAF-F6CCF28B699E}" type="pres">
      <dgm:prSet presAssocID="{06694810-B233-4D7B-84F7-2293EFA92133}" presName="sp" presStyleCnt="0"/>
      <dgm:spPr/>
    </dgm:pt>
    <dgm:pt modelId="{7CDCFAB5-57A4-4A82-95C9-0344129A8F2E}" type="pres">
      <dgm:prSet presAssocID="{F5406C32-EB13-4DF1-8C49-98A9AFD76FB4}" presName="composite" presStyleCnt="0"/>
      <dgm:spPr/>
    </dgm:pt>
    <dgm:pt modelId="{88D956D1-94CF-4AEF-8E38-B4D2FE7F8E9C}" type="pres">
      <dgm:prSet presAssocID="{F5406C32-EB13-4DF1-8C49-98A9AFD76FB4}" presName="parentText" presStyleLbl="alignNode1" presStyleIdx="6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EF545-11A0-4B67-98E6-BEB8F3931041}" type="pres">
      <dgm:prSet presAssocID="{F5406C32-EB13-4DF1-8C49-98A9AFD76FB4}" presName="descendantText" presStyleLbl="alignAcc1" presStyleIdx="6" presStyleCnt="21" custLinFactNeighborX="157" custLinFactNeighborY="-10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97157-04D2-4ACF-80EF-E7F89557A22D}" type="pres">
      <dgm:prSet presAssocID="{9CE42CDE-1510-463B-845A-2C638688FC79}" presName="sp" presStyleCnt="0"/>
      <dgm:spPr/>
    </dgm:pt>
    <dgm:pt modelId="{F02257D1-66A2-48F0-9CB0-A94504E1F0C8}" type="pres">
      <dgm:prSet presAssocID="{0117E546-DE54-41D9-A913-91FC2317F1C2}" presName="composite" presStyleCnt="0"/>
      <dgm:spPr/>
    </dgm:pt>
    <dgm:pt modelId="{B784EDE0-D3CF-4945-84D2-8E0F52AEC378}" type="pres">
      <dgm:prSet presAssocID="{0117E546-DE54-41D9-A913-91FC2317F1C2}" presName="parentText" presStyleLbl="alignNode1" presStyleIdx="7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CE49D-B138-4F9F-ABFB-304F11832CBE}" type="pres">
      <dgm:prSet presAssocID="{0117E546-DE54-41D9-A913-91FC2317F1C2}" presName="descendantText" presStyleLbl="alignAcc1" presStyleIdx="7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1DB626-763D-4B12-A896-4F37CCF730E6}" type="pres">
      <dgm:prSet presAssocID="{F05F0467-8AC3-4DF1-AE22-98C3D659F8BF}" presName="sp" presStyleCnt="0"/>
      <dgm:spPr/>
    </dgm:pt>
    <dgm:pt modelId="{B20F111B-8F18-42A4-BB7D-06E57A9157F5}" type="pres">
      <dgm:prSet presAssocID="{3F7AF0BB-4545-4A67-9716-0F3C1E15F70D}" presName="composite" presStyleCnt="0"/>
      <dgm:spPr/>
    </dgm:pt>
    <dgm:pt modelId="{C0C2EA90-3D46-485D-A6F5-440DAA83A47C}" type="pres">
      <dgm:prSet presAssocID="{3F7AF0BB-4545-4A67-9716-0F3C1E15F70D}" presName="parentText" presStyleLbl="alignNode1" presStyleIdx="8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B002E-30DB-4769-8B1C-6D2897901E1F}" type="pres">
      <dgm:prSet presAssocID="{3F7AF0BB-4545-4A67-9716-0F3C1E15F70D}" presName="descendantText" presStyleLbl="alignAcc1" presStyleIdx="8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8B859D-FD2E-4A64-8AE7-74E7BDF35B50}" type="pres">
      <dgm:prSet presAssocID="{4345B98B-9786-4E27-A577-26DA0F922C9E}" presName="sp" presStyleCnt="0"/>
      <dgm:spPr/>
    </dgm:pt>
    <dgm:pt modelId="{D125F4CF-998A-4B9D-AC7F-FCB4139BB373}" type="pres">
      <dgm:prSet presAssocID="{A8A36632-58BF-445B-BE33-E785121981AD}" presName="composite" presStyleCnt="0"/>
      <dgm:spPr/>
    </dgm:pt>
    <dgm:pt modelId="{A08FDD60-4176-4F33-BFEF-0B2165582821}" type="pres">
      <dgm:prSet presAssocID="{A8A36632-58BF-445B-BE33-E785121981AD}" presName="parentText" presStyleLbl="alignNode1" presStyleIdx="9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12C580-7102-4BD0-BBC9-11CBD5C3FBBB}" type="pres">
      <dgm:prSet presAssocID="{A8A36632-58BF-445B-BE33-E785121981AD}" presName="descendantText" presStyleLbl="alignAcc1" presStyleIdx="9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8834D-3267-4772-A975-343EB521E40C}" type="pres">
      <dgm:prSet presAssocID="{794EDA0D-E70E-4419-AEB4-D657D57AC4E8}" presName="sp" presStyleCnt="0"/>
      <dgm:spPr/>
    </dgm:pt>
    <dgm:pt modelId="{7274FE8E-DD12-4F35-9EC4-E194DF625FD8}" type="pres">
      <dgm:prSet presAssocID="{B5AA216A-5956-4746-BA8A-94DF3D52358F}" presName="composite" presStyleCnt="0"/>
      <dgm:spPr/>
    </dgm:pt>
    <dgm:pt modelId="{A8610840-27BB-45A6-B550-18CEC1702E48}" type="pres">
      <dgm:prSet presAssocID="{B5AA216A-5956-4746-BA8A-94DF3D52358F}" presName="parentText" presStyleLbl="alignNode1" presStyleIdx="10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CCBF39-83B2-4406-9CB4-642F08451302}" type="pres">
      <dgm:prSet presAssocID="{B5AA216A-5956-4746-BA8A-94DF3D52358F}" presName="descendantText" presStyleLbl="alignAcc1" presStyleIdx="10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6C835-07B5-4A3C-96A1-1B18C7E06C54}" type="pres">
      <dgm:prSet presAssocID="{48C7C06D-4FA3-423B-B153-0BB6197EF64F}" presName="sp" presStyleCnt="0"/>
      <dgm:spPr/>
    </dgm:pt>
    <dgm:pt modelId="{E3F3C6FF-921E-462C-B5FB-ED992B083A70}" type="pres">
      <dgm:prSet presAssocID="{2F61D235-407D-4947-B9B4-4987536A55B3}" presName="composite" presStyleCnt="0"/>
      <dgm:spPr/>
    </dgm:pt>
    <dgm:pt modelId="{F62CAE5F-DC78-41C0-ADF2-F5AD94B77991}" type="pres">
      <dgm:prSet presAssocID="{2F61D235-407D-4947-B9B4-4987536A55B3}" presName="parentText" presStyleLbl="alignNode1" presStyleIdx="11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6EC77-B710-4247-82EF-769A10B5BEF8}" type="pres">
      <dgm:prSet presAssocID="{2F61D235-407D-4947-B9B4-4987536A55B3}" presName="descendantText" presStyleLbl="alignAcc1" presStyleIdx="11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E8C1D-1234-45F3-AD47-96339E05790B}" type="pres">
      <dgm:prSet presAssocID="{3997DE73-8C2D-430C-84AE-6AA231A49D8B}" presName="sp" presStyleCnt="0"/>
      <dgm:spPr/>
    </dgm:pt>
    <dgm:pt modelId="{F5D057FD-39D3-4B66-A49C-2EC9D2CE49E1}" type="pres">
      <dgm:prSet presAssocID="{DF8BF019-F20A-4CD3-8AC1-3F6E902D24A7}" presName="composite" presStyleCnt="0"/>
      <dgm:spPr/>
    </dgm:pt>
    <dgm:pt modelId="{69B9BCB4-DD2D-4D9D-B138-7AF6AFBC67AB}" type="pres">
      <dgm:prSet presAssocID="{DF8BF019-F20A-4CD3-8AC1-3F6E902D24A7}" presName="parentText" presStyleLbl="alignNode1" presStyleIdx="12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EF157-46F3-4F05-965C-7F4377E29E16}" type="pres">
      <dgm:prSet presAssocID="{DF8BF019-F20A-4CD3-8AC1-3F6E902D24A7}" presName="descendantText" presStyleLbl="alignAcc1" presStyleIdx="12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ECE7A8-D3F5-4E39-936A-5A6CD562DD60}" type="pres">
      <dgm:prSet presAssocID="{234B6781-8136-4D3D-BC04-2F117609C0D4}" presName="sp" presStyleCnt="0"/>
      <dgm:spPr/>
    </dgm:pt>
    <dgm:pt modelId="{DEB36E41-7830-47DC-9D6C-50007D6A0B82}" type="pres">
      <dgm:prSet presAssocID="{842F47CE-77E0-4004-8478-C9D61636ECFE}" presName="composite" presStyleCnt="0"/>
      <dgm:spPr/>
    </dgm:pt>
    <dgm:pt modelId="{0187FB45-19F3-49B3-9C21-D14B3FA63962}" type="pres">
      <dgm:prSet presAssocID="{842F47CE-77E0-4004-8478-C9D61636ECFE}" presName="parentText" presStyleLbl="alignNode1" presStyleIdx="13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B4EB7-403B-4461-B72A-EBD115452CF9}" type="pres">
      <dgm:prSet presAssocID="{842F47CE-77E0-4004-8478-C9D61636ECFE}" presName="descendantText" presStyleLbl="alignAcc1" presStyleIdx="13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F9165B-465D-4A71-84FC-A3A4D9AA5CAF}" type="pres">
      <dgm:prSet presAssocID="{70C0788A-D3D2-47B0-A3A5-EEC5EDE9CA1D}" presName="sp" presStyleCnt="0"/>
      <dgm:spPr/>
    </dgm:pt>
    <dgm:pt modelId="{8950CE50-86FD-498B-A9B4-B15724FB6E54}" type="pres">
      <dgm:prSet presAssocID="{DFA4672D-07B5-4BD8-B159-1B765C794E3C}" presName="composite" presStyleCnt="0"/>
      <dgm:spPr/>
    </dgm:pt>
    <dgm:pt modelId="{C7F217D9-951A-4AB4-8539-E2747912233B}" type="pres">
      <dgm:prSet presAssocID="{DFA4672D-07B5-4BD8-B159-1B765C794E3C}" presName="parentText" presStyleLbl="alignNode1" presStyleIdx="14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276DEE-2106-4C2C-9889-7504242403DD}" type="pres">
      <dgm:prSet presAssocID="{DFA4672D-07B5-4BD8-B159-1B765C794E3C}" presName="descendantText" presStyleLbl="alignAcc1" presStyleIdx="14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980160-4901-4DF3-BA00-EE650A527503}" type="pres">
      <dgm:prSet presAssocID="{7971B153-24AD-49C3-BFE7-3B8A4226352C}" presName="sp" presStyleCnt="0"/>
      <dgm:spPr/>
    </dgm:pt>
    <dgm:pt modelId="{B7E0AE93-E161-412F-B64B-5DC2C40BA6C1}" type="pres">
      <dgm:prSet presAssocID="{3AD467D0-50C5-4DC9-8215-F094F9739601}" presName="composite" presStyleCnt="0"/>
      <dgm:spPr/>
    </dgm:pt>
    <dgm:pt modelId="{FB97992F-9202-4645-A3F9-AE4BE024A454}" type="pres">
      <dgm:prSet presAssocID="{3AD467D0-50C5-4DC9-8215-F094F9739601}" presName="parentText" presStyleLbl="alignNode1" presStyleIdx="15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4DD52-7919-4C3F-A412-EEECC5B54A42}" type="pres">
      <dgm:prSet presAssocID="{3AD467D0-50C5-4DC9-8215-F094F9739601}" presName="descendantText" presStyleLbl="alignAcc1" presStyleIdx="15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E9093B-04CA-41BD-8ECD-1AF85203F97D}" type="pres">
      <dgm:prSet presAssocID="{7CB9C708-3CCC-499B-BA20-D8547C83AF9F}" presName="sp" presStyleCnt="0"/>
      <dgm:spPr/>
    </dgm:pt>
    <dgm:pt modelId="{16535D56-353B-4DAC-B05D-B5D838D01145}" type="pres">
      <dgm:prSet presAssocID="{88A41B78-C149-448E-9FC9-0EB254AA7904}" presName="composite" presStyleCnt="0"/>
      <dgm:spPr/>
    </dgm:pt>
    <dgm:pt modelId="{E2242A3B-6B4D-43D1-9B96-EDD430AEE228}" type="pres">
      <dgm:prSet presAssocID="{88A41B78-C149-448E-9FC9-0EB254AA7904}" presName="parentText" presStyleLbl="alignNode1" presStyleIdx="16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C7B6EB-C0E9-41CA-BA9C-C69BC951BC44}" type="pres">
      <dgm:prSet presAssocID="{88A41B78-C149-448E-9FC9-0EB254AA7904}" presName="descendantText" presStyleLbl="alignAcc1" presStyleIdx="16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AB8FB-1B55-4256-91E1-A0CB8B89E54D}" type="pres">
      <dgm:prSet presAssocID="{5B2F2D39-478C-4747-BD7B-3C237D87FA2D}" presName="sp" presStyleCnt="0"/>
      <dgm:spPr/>
    </dgm:pt>
    <dgm:pt modelId="{621A903C-EAE7-4818-BCFE-2722DACEB7A0}" type="pres">
      <dgm:prSet presAssocID="{ABD477F4-B2BB-4806-8F7B-D04E86DCEF0F}" presName="composite" presStyleCnt="0"/>
      <dgm:spPr/>
    </dgm:pt>
    <dgm:pt modelId="{CA63BC64-BB9A-4676-9330-8321929C0533}" type="pres">
      <dgm:prSet presAssocID="{ABD477F4-B2BB-4806-8F7B-D04E86DCEF0F}" presName="parentText" presStyleLbl="alignNode1" presStyleIdx="17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B2839-4F6B-47E9-9F61-DE9C95A5DE66}" type="pres">
      <dgm:prSet presAssocID="{ABD477F4-B2BB-4806-8F7B-D04E86DCEF0F}" presName="descendantText" presStyleLbl="alignAcc1" presStyleIdx="17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6AE57-6FD2-4B5E-AD5D-FDEEF37F1071}" type="pres">
      <dgm:prSet presAssocID="{257AD2DD-543F-4759-A631-63F41431C6D6}" presName="sp" presStyleCnt="0"/>
      <dgm:spPr/>
    </dgm:pt>
    <dgm:pt modelId="{0F372D32-0CA1-4F89-93E4-DBA82D78F47C}" type="pres">
      <dgm:prSet presAssocID="{BA474C55-1125-4F61-A3FE-EB568F90D6B6}" presName="composite" presStyleCnt="0"/>
      <dgm:spPr/>
    </dgm:pt>
    <dgm:pt modelId="{5624C3A4-0FD4-4FDF-A45F-CC5ACBEBB28F}" type="pres">
      <dgm:prSet presAssocID="{BA474C55-1125-4F61-A3FE-EB568F90D6B6}" presName="parentText" presStyleLbl="alignNode1" presStyleIdx="18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A6A4A-4AC9-4D8C-AB62-97B397C8AF24}" type="pres">
      <dgm:prSet presAssocID="{BA474C55-1125-4F61-A3FE-EB568F90D6B6}" presName="descendantText" presStyleLbl="alignAcc1" presStyleIdx="18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CD305-C523-4A67-B6E5-19FE59FB0D6D}" type="pres">
      <dgm:prSet presAssocID="{AAB44CC5-E2F3-40B6-B951-460C5074D86F}" presName="sp" presStyleCnt="0"/>
      <dgm:spPr/>
    </dgm:pt>
    <dgm:pt modelId="{93AA3E68-0EE3-40F1-8AB0-26640B6FE33F}" type="pres">
      <dgm:prSet presAssocID="{0653C97A-3AC1-4141-95D3-5CBC6F9A80EC}" presName="composite" presStyleCnt="0"/>
      <dgm:spPr/>
    </dgm:pt>
    <dgm:pt modelId="{E5A955ED-5C98-4EED-826C-30EE96601F96}" type="pres">
      <dgm:prSet presAssocID="{0653C97A-3AC1-4141-95D3-5CBC6F9A80EC}" presName="parentText" presStyleLbl="alignNode1" presStyleIdx="19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6F58D4-698F-49EC-8304-7D93B1C3C37A}" type="pres">
      <dgm:prSet presAssocID="{0653C97A-3AC1-4141-95D3-5CBC6F9A80EC}" presName="descendantText" presStyleLbl="alignAcc1" presStyleIdx="19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142005-86BA-4862-8CBE-64F044C3E9F5}" type="pres">
      <dgm:prSet presAssocID="{0A6FAC26-CC3C-4A60-B19C-66FD321FA2FE}" presName="sp" presStyleCnt="0"/>
      <dgm:spPr/>
    </dgm:pt>
    <dgm:pt modelId="{5EFCDC7A-8CB7-4D83-8853-E144FC634345}" type="pres">
      <dgm:prSet presAssocID="{1DE6708A-E86B-4A5F-B12E-0F23B572890C}" presName="composite" presStyleCnt="0"/>
      <dgm:spPr/>
    </dgm:pt>
    <dgm:pt modelId="{8CA348C6-2241-4441-BBFB-378DDCA051DF}" type="pres">
      <dgm:prSet presAssocID="{1DE6708A-E86B-4A5F-B12E-0F23B572890C}" presName="parentText" presStyleLbl="alignNode1" presStyleIdx="20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38D44-D2BE-49DF-B437-CABA13E67926}" type="pres">
      <dgm:prSet presAssocID="{1DE6708A-E86B-4A5F-B12E-0F23B572890C}" presName="descendantText" presStyleLbl="alignAcc1" presStyleIdx="20" presStyleCnt="21" custLinFactNeighborX="971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1BEDF5-0717-4E19-B01D-BFBA6857B2FB}" type="presOf" srcId="{50DB8C08-FF56-4E54-B73D-D826701CC1E9}" destId="{4EF4DD52-7919-4C3F-A412-EEECC5B54A42}" srcOrd="0" destOrd="0" presId="urn:microsoft.com/office/officeart/2005/8/layout/chevron2"/>
    <dgm:cxn modelId="{5856447C-F614-4C76-A38C-0EEC2DF1BCA7}" srcId="{A94007C5-4E69-4D74-A2B8-10CDD94EB9C1}" destId="{1DE6708A-E86B-4A5F-B12E-0F23B572890C}" srcOrd="20" destOrd="0" parTransId="{76A95A4C-B7DC-4A71-9B46-67FC8AFCEED5}" sibTransId="{FCE4897C-95AE-4FD4-9DD3-758E5A28268A}"/>
    <dgm:cxn modelId="{7DE2D76D-01D1-41A3-861D-D17D31844B49}" type="presOf" srcId="{026892E2-CCD9-481B-856D-90A8048CB162}" destId="{42C7B6EB-C0E9-41CA-BA9C-C69BC951BC44}" srcOrd="0" destOrd="0" presId="urn:microsoft.com/office/officeart/2005/8/layout/chevron2"/>
    <dgm:cxn modelId="{C9B7B093-8558-44D1-A543-6886FD7D6BB1}" type="presOf" srcId="{B97F4094-E1D4-4C12-B1EE-4B34FB6A1A14}" destId="{136E133D-6C30-4EA5-9326-FC586BA94B10}" srcOrd="0" destOrd="0" presId="urn:microsoft.com/office/officeart/2005/8/layout/chevron2"/>
    <dgm:cxn modelId="{3A72EFFA-F9FB-4F26-993C-88F093CD9ACF}" type="presOf" srcId="{E754D2C4-146D-4A56-9E1C-270EA1020DE6}" destId="{679F0436-B7F8-4746-B8F7-B4DAAE161D19}" srcOrd="0" destOrd="0" presId="urn:microsoft.com/office/officeart/2005/8/layout/chevron2"/>
    <dgm:cxn modelId="{F6E64DD5-8316-4242-9ACA-6C39487C8FC6}" srcId="{E681C57E-C292-4405-9756-519FAFE9C7E9}" destId="{D9EFC84A-7CC4-4DFE-83F3-8EEF54C47FCF}" srcOrd="0" destOrd="0" parTransId="{8BE02CD1-A79F-4566-8B28-D425D59159C0}" sibTransId="{7FDC5677-DBD7-41A5-AD24-80B6CF35C087}"/>
    <dgm:cxn modelId="{BC44D92F-235C-411E-BD39-C5691A35C96B}" type="presOf" srcId="{C66BF880-FD92-4A80-9573-C916493063FE}" destId="{779EF157-46F3-4F05-965C-7F4377E29E16}" srcOrd="0" destOrd="0" presId="urn:microsoft.com/office/officeart/2005/8/layout/chevron2"/>
    <dgm:cxn modelId="{6B6BF796-2624-497F-9DEA-480903342B9A}" srcId="{A94007C5-4E69-4D74-A2B8-10CDD94EB9C1}" destId="{842F47CE-77E0-4004-8478-C9D61636ECFE}" srcOrd="13" destOrd="0" parTransId="{B585AC8A-F8BE-4C44-A3F3-5A445E308D67}" sibTransId="{70C0788A-D3D2-47B0-A3A5-EEC5EDE9CA1D}"/>
    <dgm:cxn modelId="{3C927D62-6280-4AB9-B55E-164279619905}" srcId="{0117E546-DE54-41D9-A913-91FC2317F1C2}" destId="{3A739137-4669-4912-A53A-4B698D501098}" srcOrd="0" destOrd="0" parTransId="{7EEC4C29-6DF6-4DD6-85F6-659EEAF91479}" sibTransId="{C18E77C4-8CCC-4965-B1B8-625B68E14656}"/>
    <dgm:cxn modelId="{70DDB797-2BF5-4F70-90F9-2A5402D36BFF}" type="presOf" srcId="{34A4593F-BFF4-4A41-80C7-1D51DC6B2EEC}" destId="{A39082A6-DF5E-4FA2-B658-A09CA0DA65AE}" srcOrd="0" destOrd="0" presId="urn:microsoft.com/office/officeart/2005/8/layout/chevron2"/>
    <dgm:cxn modelId="{747B0958-B8E1-44CA-91F4-229E8568EB94}" srcId="{BA474C55-1125-4F61-A3FE-EB568F90D6B6}" destId="{23D4DA23-C662-48E1-B368-1352EA9EE1B6}" srcOrd="0" destOrd="0" parTransId="{6943D244-C3A7-4EC1-BAB1-3EB52B2E6851}" sibTransId="{1B653D58-C226-4A49-91EB-3A02BBCD5B80}"/>
    <dgm:cxn modelId="{DDB332BE-8A49-489B-A706-9E5E6EC812AB}" srcId="{A94007C5-4E69-4D74-A2B8-10CDD94EB9C1}" destId="{34A4593F-BFF4-4A41-80C7-1D51DC6B2EEC}" srcOrd="3" destOrd="0" parTransId="{7EBBB01C-30BF-447F-8FA1-D693B653EEDB}" sibTransId="{23903D87-5E6B-41A8-902E-0988C97B4608}"/>
    <dgm:cxn modelId="{E10150EC-D941-444F-889B-03FD6066B05B}" type="presOf" srcId="{F5406C32-EB13-4DF1-8C49-98A9AFD76FB4}" destId="{88D956D1-94CF-4AEF-8E38-B4D2FE7F8E9C}" srcOrd="0" destOrd="0" presId="urn:microsoft.com/office/officeart/2005/8/layout/chevron2"/>
    <dgm:cxn modelId="{17A0EFC4-D9F9-4C27-8BB2-66FD4D8D8539}" srcId="{A8A36632-58BF-445B-BE33-E785121981AD}" destId="{14528965-25F2-4CD2-98A3-AEC4215CBE06}" srcOrd="0" destOrd="0" parTransId="{4C2BE116-4549-4BF1-B8B7-FB8F70A668C5}" sibTransId="{50BEB553-F692-4882-8755-E1B11263D2EE}"/>
    <dgm:cxn modelId="{F8599E48-8A8D-4A34-B29C-06E1CCAFA8D5}" type="presOf" srcId="{B5AA216A-5956-4746-BA8A-94DF3D52358F}" destId="{A8610840-27BB-45A6-B550-18CEC1702E48}" srcOrd="0" destOrd="0" presId="urn:microsoft.com/office/officeart/2005/8/layout/chevron2"/>
    <dgm:cxn modelId="{1BD44FEB-C94E-4949-B9B3-E86C8F252C77}" type="presOf" srcId="{DF8BF019-F20A-4CD3-8AC1-3F6E902D24A7}" destId="{69B9BCB4-DD2D-4D9D-B138-7AF6AFBC67AB}" srcOrd="0" destOrd="0" presId="urn:microsoft.com/office/officeart/2005/8/layout/chevron2"/>
    <dgm:cxn modelId="{42465834-21A8-4A3C-B909-09CB9734B759}" srcId="{1DE6708A-E86B-4A5F-B12E-0F23B572890C}" destId="{2D5640A7-49D1-48E0-8EF5-E978E05B6887}" srcOrd="0" destOrd="0" parTransId="{D7A9ECD1-650F-401A-81AE-0024ADD70B9A}" sibTransId="{9883ED26-4658-4779-B22D-45B185FB7F11}"/>
    <dgm:cxn modelId="{AAD4C15E-05DE-4C98-86D2-C284D76CC57C}" srcId="{DC79D76D-E4BA-49A2-91E3-4C31FC6F116E}" destId="{5DFF0C57-4975-448A-8696-92CC7BFB62C7}" srcOrd="0" destOrd="0" parTransId="{52946F71-F986-4C39-9EBF-F2E6E0C51568}" sibTransId="{52A70938-4F0F-440F-AD1A-A913C47ED355}"/>
    <dgm:cxn modelId="{5ACC40B1-A2E5-48CE-A7DA-3585C96F86F7}" type="presOf" srcId="{A94007C5-4E69-4D74-A2B8-10CDD94EB9C1}" destId="{43B3B78A-2688-4E60-88B5-EEF3B7D09F7A}" srcOrd="0" destOrd="0" presId="urn:microsoft.com/office/officeart/2005/8/layout/chevron2"/>
    <dgm:cxn modelId="{D0B1C955-17A0-44AE-BDB1-22116695AFF9}" type="presOf" srcId="{1DE6708A-E86B-4A5F-B12E-0F23B572890C}" destId="{8CA348C6-2241-4441-BBFB-378DDCA051DF}" srcOrd="0" destOrd="0" presId="urn:microsoft.com/office/officeart/2005/8/layout/chevron2"/>
    <dgm:cxn modelId="{1EC045B7-EAEE-474F-BEE7-BF53B5A118AB}" type="presOf" srcId="{3A739137-4669-4912-A53A-4B698D501098}" destId="{9ACCE49D-B138-4F9F-ABFB-304F11832CBE}" srcOrd="0" destOrd="0" presId="urn:microsoft.com/office/officeart/2005/8/layout/chevron2"/>
    <dgm:cxn modelId="{D394FCE6-67DE-4731-A318-F8CFF0A01C96}" srcId="{A94007C5-4E69-4D74-A2B8-10CDD94EB9C1}" destId="{3F7AF0BB-4545-4A67-9716-0F3C1E15F70D}" srcOrd="8" destOrd="0" parTransId="{E173033A-823A-41E7-8272-4BEC85128B84}" sibTransId="{4345B98B-9786-4E27-A577-26DA0F922C9E}"/>
    <dgm:cxn modelId="{65A3EF6A-4DE2-49EE-BD5F-A4AD939A1A0C}" type="presOf" srcId="{54798066-C9A4-44DF-AA1B-E6977821844D}" destId="{561B617D-BD24-47EA-84C0-2DA0464FA655}" srcOrd="0" destOrd="0" presId="urn:microsoft.com/office/officeart/2005/8/layout/chevron2"/>
    <dgm:cxn modelId="{0B6C951D-D981-4794-AF41-2886C6105BDE}" type="presOf" srcId="{14528965-25F2-4CD2-98A3-AEC4215CBE06}" destId="{8B12C580-7102-4BD0-BBC9-11CBD5C3FBBB}" srcOrd="0" destOrd="0" presId="urn:microsoft.com/office/officeart/2005/8/layout/chevron2"/>
    <dgm:cxn modelId="{E047A4FB-AAEA-4925-A357-D3B9A621BBEE}" type="presOf" srcId="{E681C57E-C292-4405-9756-519FAFE9C7E9}" destId="{6D5B4866-726E-411F-968D-A24D3CE4B4C6}" srcOrd="0" destOrd="0" presId="urn:microsoft.com/office/officeart/2005/8/layout/chevron2"/>
    <dgm:cxn modelId="{99A5E383-C99B-456A-97F8-EC33BC0B1975}" srcId="{A94007C5-4E69-4D74-A2B8-10CDD94EB9C1}" destId="{3AD467D0-50C5-4DC9-8215-F094F9739601}" srcOrd="15" destOrd="0" parTransId="{F65A473E-85BD-4917-92EA-93B02D23BC94}" sibTransId="{7CB9C708-3CCC-499B-BA20-D8547C83AF9F}"/>
    <dgm:cxn modelId="{AA65F32B-CC88-4B04-BD2D-545C13582575}" srcId="{34A4593F-BFF4-4A41-80C7-1D51DC6B2EEC}" destId="{7290B4B5-4DDA-4841-8337-ED1FCC6812D3}" srcOrd="0" destOrd="0" parTransId="{E23E6081-5F2F-4B74-8D3B-905987CFC8C7}" sibTransId="{24254BC0-5CD4-4F19-BFF7-E70C84D2A14B}"/>
    <dgm:cxn modelId="{FF9C8255-71E2-4857-AA2F-F72354DB6D1B}" srcId="{2F61D235-407D-4947-B9B4-4987536A55B3}" destId="{A921C1B4-F787-4AFA-90C3-EEF4DD1EBFE8}" srcOrd="0" destOrd="0" parTransId="{B269A00B-5226-4D5C-86F8-D077615C0937}" sibTransId="{947E06F0-6375-4ABA-8A0D-E53298D039B8}"/>
    <dgm:cxn modelId="{6CE7113B-DE81-463E-B42D-3A49AE241502}" type="presOf" srcId="{A921C1B4-F787-4AFA-90C3-EEF4DD1EBFE8}" destId="{A346EC77-B710-4247-82EF-769A10B5BEF8}" srcOrd="0" destOrd="0" presId="urn:microsoft.com/office/officeart/2005/8/layout/chevron2"/>
    <dgm:cxn modelId="{467B0992-0D9D-4FBB-BCEE-D129AB0AE39F}" srcId="{3AD467D0-50C5-4DC9-8215-F094F9739601}" destId="{50DB8C08-FF56-4E54-B73D-D826701CC1E9}" srcOrd="0" destOrd="0" parTransId="{DCBC3D06-CDFB-4781-A541-848874084DEB}" sibTransId="{1B918EDB-9AAE-49DD-8159-8148A1F2B412}"/>
    <dgm:cxn modelId="{973F841A-E6FC-449B-8591-13B2BD5CC4D5}" type="presOf" srcId="{DFA4672D-07B5-4BD8-B159-1B765C794E3C}" destId="{C7F217D9-951A-4AB4-8539-E2747912233B}" srcOrd="0" destOrd="0" presId="urn:microsoft.com/office/officeart/2005/8/layout/chevron2"/>
    <dgm:cxn modelId="{FC89860E-248D-4331-8754-56EE64A96A27}" type="presOf" srcId="{7290B4B5-4DDA-4841-8337-ED1FCC6812D3}" destId="{FACA1918-9EB1-458F-B100-C609CD07212A}" srcOrd="0" destOrd="0" presId="urn:microsoft.com/office/officeart/2005/8/layout/chevron2"/>
    <dgm:cxn modelId="{614679BB-BDD0-41EC-9ED4-AF9166812718}" type="presOf" srcId="{546599B1-2CD7-4FE0-949D-4CE74C86C5AC}" destId="{085EF545-11A0-4B67-98E6-BEB8F3931041}" srcOrd="0" destOrd="0" presId="urn:microsoft.com/office/officeart/2005/8/layout/chevron2"/>
    <dgm:cxn modelId="{D30AD85E-6AFB-4199-8F4E-2C6526A6D7E7}" srcId="{A94007C5-4E69-4D74-A2B8-10CDD94EB9C1}" destId="{2F61D235-407D-4947-B9B4-4987536A55B3}" srcOrd="11" destOrd="0" parTransId="{6687B9FE-9E62-466D-9170-743D08ADBD8A}" sibTransId="{3997DE73-8C2D-430C-84AE-6AA231A49D8B}"/>
    <dgm:cxn modelId="{17D4FEE2-4D7D-4F84-82A6-18D83992686A}" srcId="{B5AA216A-5956-4746-BA8A-94DF3D52358F}" destId="{E3C93E29-9E81-4CCD-9A2C-4D39059A7F65}" srcOrd="0" destOrd="0" parTransId="{95E6B677-211C-4B88-8543-CFABA9AB7114}" sibTransId="{951F26CA-1F44-4828-A3A6-6952371363A1}"/>
    <dgm:cxn modelId="{EB5C310C-289C-4BCF-843D-A628BCC050F4}" srcId="{A94007C5-4E69-4D74-A2B8-10CDD94EB9C1}" destId="{88A41B78-C149-448E-9FC9-0EB254AA7904}" srcOrd="16" destOrd="0" parTransId="{23D815B4-2B8B-4B2E-A719-BD2B118ECD53}" sibTransId="{5B2F2D39-478C-4747-BD7B-3C237D87FA2D}"/>
    <dgm:cxn modelId="{615E737E-F884-49C9-93E6-3D091EA53AE9}" type="presOf" srcId="{2F61D235-407D-4947-B9B4-4987536A55B3}" destId="{F62CAE5F-DC78-41C0-ADF2-F5AD94B77991}" srcOrd="0" destOrd="0" presId="urn:microsoft.com/office/officeart/2005/8/layout/chevron2"/>
    <dgm:cxn modelId="{A99C0C10-0C08-4556-80F0-79CC2A783AE3}" srcId="{3F7AF0BB-4545-4A67-9716-0F3C1E15F70D}" destId="{E5442720-D02C-46EF-A24B-4FD4575008B6}" srcOrd="0" destOrd="0" parTransId="{49D5239E-DA8F-4E23-9735-D07FFB667DC3}" sibTransId="{289EB8B3-2549-4D41-B0EA-791D82450E2A}"/>
    <dgm:cxn modelId="{42101EB8-FEFB-4642-8E7A-D014512A3004}" type="presOf" srcId="{6DE8E21F-1BA2-4E89-991D-3317E7037953}" destId="{8AC08CC3-EAF1-418C-A582-3A9A4210D96B}" srcOrd="0" destOrd="0" presId="urn:microsoft.com/office/officeart/2005/8/layout/chevron2"/>
    <dgm:cxn modelId="{9731FE81-B2D9-4653-A9F7-212846FB78FA}" srcId="{DFA4672D-07B5-4BD8-B159-1B765C794E3C}" destId="{6D8B0FDB-C47B-4EB5-A32A-9ADAA3FD6EC4}" srcOrd="0" destOrd="0" parTransId="{EF17370E-0C83-4B66-876F-EB8AD77C28E2}" sibTransId="{A3BE1B9F-EF33-43EA-875F-222DF46BD3E9}"/>
    <dgm:cxn modelId="{F97FFF82-B5E6-4040-89B7-3C239D886863}" srcId="{A94007C5-4E69-4D74-A2B8-10CDD94EB9C1}" destId="{D5CDF375-9FCD-41D2-AAC9-DFE05C61C20E}" srcOrd="0" destOrd="0" parTransId="{8492FDA5-DF7F-4231-BC32-801AEDEFF914}" sibTransId="{C80E27D8-4D63-48CA-85D2-04093809DF9A}"/>
    <dgm:cxn modelId="{728651A6-31AB-454C-9C29-DAD20E2A6275}" type="presOf" srcId="{D5CDF375-9FCD-41D2-AAC9-DFE05C61C20E}" destId="{6398FEC3-418F-4DC5-A0B8-246265811775}" srcOrd="0" destOrd="0" presId="urn:microsoft.com/office/officeart/2005/8/layout/chevron2"/>
    <dgm:cxn modelId="{437A7B42-947A-4F43-8EBE-B0EDE869349A}" type="presOf" srcId="{C4924532-ED51-4DB7-B435-C7E96A0E9CF8}" destId="{1F7B4EB7-403B-4461-B72A-EBD115452CF9}" srcOrd="0" destOrd="0" presId="urn:microsoft.com/office/officeart/2005/8/layout/chevron2"/>
    <dgm:cxn modelId="{CA7468BB-FC19-4C38-A7C4-B3359BAD486F}" srcId="{A94007C5-4E69-4D74-A2B8-10CDD94EB9C1}" destId="{BA474C55-1125-4F61-A3FE-EB568F90D6B6}" srcOrd="18" destOrd="0" parTransId="{B36E7B7E-0785-4E92-A32B-9FC39F0577D6}" sibTransId="{AAB44CC5-E2F3-40B6-B951-460C5074D86F}"/>
    <dgm:cxn modelId="{029D5B08-A3E5-450D-A7DC-B681B1BFE4A1}" srcId="{DF8BF019-F20A-4CD3-8AC1-3F6E902D24A7}" destId="{C66BF880-FD92-4A80-9573-C916493063FE}" srcOrd="0" destOrd="0" parTransId="{3BD0A61F-70F2-4924-ACF4-98D34B769E3C}" sibTransId="{578B6625-81F8-4F37-8265-63CA6CD333C1}"/>
    <dgm:cxn modelId="{E4F17E2E-12A9-42AC-BCA7-1B0FF1F5A933}" srcId="{A94007C5-4E69-4D74-A2B8-10CDD94EB9C1}" destId="{A8A36632-58BF-445B-BE33-E785121981AD}" srcOrd="9" destOrd="0" parTransId="{FF5132DC-D7C7-4001-AC9B-DD4764936971}" sibTransId="{794EDA0D-E70E-4419-AEB4-D657D57AC4E8}"/>
    <dgm:cxn modelId="{5742C699-01C2-4885-9A47-9FCF335EAD6D}" srcId="{F5406C32-EB13-4DF1-8C49-98A9AFD76FB4}" destId="{546599B1-2CD7-4FE0-949D-4CE74C86C5AC}" srcOrd="0" destOrd="0" parTransId="{C39475EA-2DFF-49ED-97EE-B8C03B34641A}" sibTransId="{9EEFD20C-AB95-4A37-89C3-0C97E9758B8A}"/>
    <dgm:cxn modelId="{5C320828-2FE5-4216-ACD8-FFC20DD510DB}" type="presOf" srcId="{842F47CE-77E0-4004-8478-C9D61636ECFE}" destId="{0187FB45-19F3-49B3-9C21-D14B3FA63962}" srcOrd="0" destOrd="0" presId="urn:microsoft.com/office/officeart/2005/8/layout/chevron2"/>
    <dgm:cxn modelId="{4A7F8B74-587F-49F4-89F7-17F2DA43A372}" type="presOf" srcId="{23D4DA23-C662-48E1-B368-1352EA9EE1B6}" destId="{D52A6A4A-4AC9-4D8C-AB62-97B397C8AF24}" srcOrd="0" destOrd="0" presId="urn:microsoft.com/office/officeart/2005/8/layout/chevron2"/>
    <dgm:cxn modelId="{B750909B-A464-47D2-9C0C-938085D62D61}" type="presOf" srcId="{A895463B-A1FC-4748-88CB-9AE85352D1AE}" destId="{29748CE3-5B77-4D69-87BF-6A5F71534A7B}" srcOrd="0" destOrd="0" presId="urn:microsoft.com/office/officeart/2005/8/layout/chevron2"/>
    <dgm:cxn modelId="{0E5D812D-D1AD-457B-880D-1D05F5E15A7D}" type="presOf" srcId="{2D5640A7-49D1-48E0-8EF5-E978E05B6887}" destId="{E1F38D44-D2BE-49DF-B437-CABA13E67926}" srcOrd="0" destOrd="0" presId="urn:microsoft.com/office/officeart/2005/8/layout/chevron2"/>
    <dgm:cxn modelId="{31266FFF-08D8-4DAE-97AB-FA6DD6A0FED7}" srcId="{A94007C5-4E69-4D74-A2B8-10CDD94EB9C1}" destId="{0653C97A-3AC1-4141-95D3-5CBC6F9A80EC}" srcOrd="19" destOrd="0" parTransId="{3366B103-716D-4625-B250-F74674C2C4D9}" sibTransId="{0A6FAC26-CC3C-4A60-B19C-66FD321FA2FE}"/>
    <dgm:cxn modelId="{A0B0C663-ED12-4F23-97AE-62EC8D97BEBA}" type="presOf" srcId="{88A41B78-C149-448E-9FC9-0EB254AA7904}" destId="{E2242A3B-6B4D-43D1-9B96-EDD430AEE228}" srcOrd="0" destOrd="0" presId="urn:microsoft.com/office/officeart/2005/8/layout/chevron2"/>
    <dgm:cxn modelId="{206BEDFF-5546-49E1-9138-719104B084CF}" srcId="{A94007C5-4E69-4D74-A2B8-10CDD94EB9C1}" destId="{E754D2C4-146D-4A56-9E1C-270EA1020DE6}" srcOrd="1" destOrd="0" parTransId="{BE49F096-530E-4F46-9A43-AA3C2DE10809}" sibTransId="{401C235D-14B1-4CBE-BB5B-C3111F26380B}"/>
    <dgm:cxn modelId="{FCAB7E6F-57DA-4750-A2F8-EC192A5D15E4}" srcId="{D5CDF375-9FCD-41D2-AAC9-DFE05C61C20E}" destId="{54798066-C9A4-44DF-AA1B-E6977821844D}" srcOrd="0" destOrd="0" parTransId="{0B9AA7CC-5493-41AE-B58C-5AE054C80FEC}" sibTransId="{63FB1FE1-E2EC-4B78-B9FD-539A09CEA91F}"/>
    <dgm:cxn modelId="{50F87CDF-3682-4523-9983-2AAB80D23050}" type="presOf" srcId="{A8A36632-58BF-445B-BE33-E785121981AD}" destId="{A08FDD60-4176-4F33-BFEF-0B2165582821}" srcOrd="0" destOrd="0" presId="urn:microsoft.com/office/officeart/2005/8/layout/chevron2"/>
    <dgm:cxn modelId="{1154AB79-C902-4CD4-BAB8-683E9A2212DF}" srcId="{B97F4094-E1D4-4C12-B1EE-4B34FB6A1A14}" destId="{6DE8E21F-1BA2-4E89-991D-3317E7037953}" srcOrd="0" destOrd="0" parTransId="{1143E0FB-9281-452C-BDB2-2ADE5661E5C3}" sibTransId="{AE8E1D28-2936-4C9D-AC11-F5B8FFA11A35}"/>
    <dgm:cxn modelId="{4D504883-3A55-4CEB-A51C-84089A9FF9B5}" srcId="{A94007C5-4E69-4D74-A2B8-10CDD94EB9C1}" destId="{0117E546-DE54-41D9-A913-91FC2317F1C2}" srcOrd="7" destOrd="0" parTransId="{59088436-BD93-4090-B496-F3B66B6754F9}" sibTransId="{F05F0467-8AC3-4DF1-AE22-98C3D659F8BF}"/>
    <dgm:cxn modelId="{ED949AE2-CB0A-4A2E-9918-9A95602CC569}" srcId="{A94007C5-4E69-4D74-A2B8-10CDD94EB9C1}" destId="{B97F4094-E1D4-4C12-B1EE-4B34FB6A1A14}" srcOrd="4" destOrd="0" parTransId="{0C0473EB-769F-4E30-A883-B424615D5905}" sibTransId="{34ECE337-1588-46A8-A488-F54421461053}"/>
    <dgm:cxn modelId="{5F7F81CC-D0CA-4356-B019-F45357701A83}" type="presOf" srcId="{0653C97A-3AC1-4141-95D3-5CBC6F9A80EC}" destId="{E5A955ED-5C98-4EED-826C-30EE96601F96}" srcOrd="0" destOrd="0" presId="urn:microsoft.com/office/officeart/2005/8/layout/chevron2"/>
    <dgm:cxn modelId="{507D9881-D719-45E0-80F7-88643C1A779D}" type="presOf" srcId="{DC79D76D-E4BA-49A2-91E3-4C31FC6F116E}" destId="{BEC5F990-B92C-4E26-8541-BDD0E594FFA8}" srcOrd="0" destOrd="0" presId="urn:microsoft.com/office/officeart/2005/8/layout/chevron2"/>
    <dgm:cxn modelId="{1F3A48F2-91AC-4771-B288-CEE679FAA57E}" type="presOf" srcId="{12BB2963-12BE-4781-811E-C93D2FD69A6F}" destId="{CB6F58D4-698F-49EC-8304-7D93B1C3C37A}" srcOrd="0" destOrd="0" presId="urn:microsoft.com/office/officeart/2005/8/layout/chevron2"/>
    <dgm:cxn modelId="{5F85C8FC-337C-4CEA-A2AC-80A51E1BE11C}" srcId="{0653C97A-3AC1-4141-95D3-5CBC6F9A80EC}" destId="{12BB2963-12BE-4781-811E-C93D2FD69A6F}" srcOrd="0" destOrd="0" parTransId="{512472D5-2122-4DE5-A636-129618A2FF2B}" sibTransId="{C6E8CAF7-65AA-4144-BECB-2D46A65FB6BF}"/>
    <dgm:cxn modelId="{C3FE1FE1-1469-4DCE-8280-F7C5FBC65A99}" srcId="{A94007C5-4E69-4D74-A2B8-10CDD94EB9C1}" destId="{F5406C32-EB13-4DF1-8C49-98A9AFD76FB4}" srcOrd="6" destOrd="0" parTransId="{6CA7110D-372E-4016-898F-BD7175C21C0A}" sibTransId="{9CE42CDE-1510-463B-845A-2C638688FC79}"/>
    <dgm:cxn modelId="{9D0EC29D-0760-405E-B6C0-EB6FB36998F4}" type="presOf" srcId="{3AD467D0-50C5-4DC9-8215-F094F9739601}" destId="{FB97992F-9202-4645-A3F9-AE4BE024A454}" srcOrd="0" destOrd="0" presId="urn:microsoft.com/office/officeart/2005/8/layout/chevron2"/>
    <dgm:cxn modelId="{6DA928C5-A127-43AA-A05A-A81143A99616}" type="presOf" srcId="{D9EFC84A-7CC4-4DFE-83F3-8EEF54C47FCF}" destId="{0852FFE1-787F-4113-A63C-030A11DD6EFF}" srcOrd="0" destOrd="0" presId="urn:microsoft.com/office/officeart/2005/8/layout/chevron2"/>
    <dgm:cxn modelId="{D8A58A8A-0857-4D9A-ABE2-0F134DC2CC9D}" srcId="{A94007C5-4E69-4D74-A2B8-10CDD94EB9C1}" destId="{DF8BF019-F20A-4CD3-8AC1-3F6E902D24A7}" srcOrd="12" destOrd="0" parTransId="{BB6DBFED-EF3F-4AE7-91B1-A6EADD268F23}" sibTransId="{234B6781-8136-4D3D-BC04-2F117609C0D4}"/>
    <dgm:cxn modelId="{E00F62BE-E29C-4474-861B-F003479B64B4}" type="presOf" srcId="{ABD477F4-B2BB-4806-8F7B-D04E86DCEF0F}" destId="{CA63BC64-BB9A-4676-9330-8321929C0533}" srcOrd="0" destOrd="0" presId="urn:microsoft.com/office/officeart/2005/8/layout/chevron2"/>
    <dgm:cxn modelId="{0430D0DA-A5F6-40F0-823E-CAC223EF9279}" srcId="{A94007C5-4E69-4D74-A2B8-10CDD94EB9C1}" destId="{B5AA216A-5956-4746-BA8A-94DF3D52358F}" srcOrd="10" destOrd="0" parTransId="{590CA872-CFC8-49D0-B55F-259EA45B39D0}" sibTransId="{48C7C06D-4FA3-423B-B153-0BB6197EF64F}"/>
    <dgm:cxn modelId="{2DB465D4-C48F-41CE-AF5E-7904ACC97B95}" srcId="{A94007C5-4E69-4D74-A2B8-10CDD94EB9C1}" destId="{DFA4672D-07B5-4BD8-B159-1B765C794E3C}" srcOrd="14" destOrd="0" parTransId="{A79DDAC3-5CDD-4308-AD4D-1ED570B90880}" sibTransId="{7971B153-24AD-49C3-BFE7-3B8A4226352C}"/>
    <dgm:cxn modelId="{2B15BDA1-3AD3-4297-A5B7-CDBBEBC5199C}" type="presOf" srcId="{6D8B0FDB-C47B-4EB5-A32A-9ADAA3FD6EC4}" destId="{53276DEE-2106-4C2C-9889-7504242403DD}" srcOrd="0" destOrd="0" presId="urn:microsoft.com/office/officeart/2005/8/layout/chevron2"/>
    <dgm:cxn modelId="{5ADCDFA4-2063-4D00-9B4D-8F59D2D6954C}" srcId="{88A41B78-C149-448E-9FC9-0EB254AA7904}" destId="{026892E2-CCD9-481B-856D-90A8048CB162}" srcOrd="0" destOrd="0" parTransId="{16E1A932-5A9B-471B-8B47-1FF87AC1DEC7}" sibTransId="{CA3822AB-F4DB-4F3F-9D92-9E1E16D435DF}"/>
    <dgm:cxn modelId="{0D8B8C46-029F-4C6E-90C9-77BE1FC800A2}" type="presOf" srcId="{3F7AF0BB-4545-4A67-9716-0F3C1E15F70D}" destId="{C0C2EA90-3D46-485D-A6F5-440DAA83A47C}" srcOrd="0" destOrd="0" presId="urn:microsoft.com/office/officeart/2005/8/layout/chevron2"/>
    <dgm:cxn modelId="{907F0412-7053-4C5A-B5A9-3ABBA8A24272}" type="presOf" srcId="{E3C93E29-9E81-4CCD-9A2C-4D39059A7F65}" destId="{81CCBF39-83B2-4406-9CB4-642F08451302}" srcOrd="0" destOrd="0" presId="urn:microsoft.com/office/officeart/2005/8/layout/chevron2"/>
    <dgm:cxn modelId="{CD37B7CB-7BDD-4528-BFFD-39EBB5F7C9F9}" srcId="{ABD477F4-B2BB-4806-8F7B-D04E86DCEF0F}" destId="{34D9F836-4F6E-4FDC-8749-23EF81DAB409}" srcOrd="0" destOrd="0" parTransId="{C0F3240C-AE30-409B-A12A-FE089FFD704B}" sibTransId="{E6529569-CB98-4B34-897D-FF958D1942B8}"/>
    <dgm:cxn modelId="{961CBC5D-55DF-4CAD-A8E9-EE2195C385ED}" srcId="{A94007C5-4E69-4D74-A2B8-10CDD94EB9C1}" destId="{ABD477F4-B2BB-4806-8F7B-D04E86DCEF0F}" srcOrd="17" destOrd="0" parTransId="{690E920F-5AC1-477F-80CF-10FFC23E931F}" sibTransId="{257AD2DD-543F-4759-A631-63F41431C6D6}"/>
    <dgm:cxn modelId="{6639FF2E-1B99-4CD5-8BB5-1C0E14A7B1B5}" type="presOf" srcId="{34D9F836-4F6E-4FDC-8749-23EF81DAB409}" destId="{CE6B2839-4F6B-47E9-9F61-DE9C95A5DE66}" srcOrd="0" destOrd="0" presId="urn:microsoft.com/office/officeart/2005/8/layout/chevron2"/>
    <dgm:cxn modelId="{1DE003F8-25D2-464B-8E02-EEED836F7B58}" srcId="{E754D2C4-146D-4A56-9E1C-270EA1020DE6}" destId="{A895463B-A1FC-4748-88CB-9AE85352D1AE}" srcOrd="0" destOrd="0" parTransId="{9A021785-9707-4970-B45D-6484F2184AF7}" sibTransId="{8BECFB4C-E1B7-4199-9E16-424A63620529}"/>
    <dgm:cxn modelId="{7411F094-89E7-41C2-8DFF-34A3DC44CF23}" srcId="{842F47CE-77E0-4004-8478-C9D61636ECFE}" destId="{C4924532-ED51-4DB7-B435-C7E96A0E9CF8}" srcOrd="0" destOrd="0" parTransId="{C3E9DC92-8D18-48AE-B50B-2E1B736D05FB}" sibTransId="{D0380813-FBE5-47FD-B990-2AA4210E4B27}"/>
    <dgm:cxn modelId="{E07F54F8-CD7A-4595-A6DE-58351BF6F119}" type="presOf" srcId="{E5442720-D02C-46EF-A24B-4FD4575008B6}" destId="{C69B002E-30DB-4769-8B1C-6D2897901E1F}" srcOrd="0" destOrd="0" presId="urn:microsoft.com/office/officeart/2005/8/layout/chevron2"/>
    <dgm:cxn modelId="{BED499E4-E5EA-409F-8539-263040515554}" srcId="{A94007C5-4E69-4D74-A2B8-10CDD94EB9C1}" destId="{DC79D76D-E4BA-49A2-91E3-4C31FC6F116E}" srcOrd="2" destOrd="0" parTransId="{4A16917C-C744-4242-A16F-E66AB17375A4}" sibTransId="{6E89BF9E-6E0F-40D6-818E-51F3D4F30D59}"/>
    <dgm:cxn modelId="{A6C5BD8F-BBFD-4862-8B96-AFADA41B3336}" type="presOf" srcId="{5DFF0C57-4975-448A-8696-92CC7BFB62C7}" destId="{F472DCF7-001F-4161-A8E8-C1CBF44DAF6E}" srcOrd="0" destOrd="0" presId="urn:microsoft.com/office/officeart/2005/8/layout/chevron2"/>
    <dgm:cxn modelId="{0510C947-AB8E-4981-8EDC-5778E545A229}" type="presOf" srcId="{0117E546-DE54-41D9-A913-91FC2317F1C2}" destId="{B784EDE0-D3CF-4945-84D2-8E0F52AEC378}" srcOrd="0" destOrd="0" presId="urn:microsoft.com/office/officeart/2005/8/layout/chevron2"/>
    <dgm:cxn modelId="{2E6C3E55-A557-4C92-B8E2-68F98749F9E4}" srcId="{A94007C5-4E69-4D74-A2B8-10CDD94EB9C1}" destId="{E681C57E-C292-4405-9756-519FAFE9C7E9}" srcOrd="5" destOrd="0" parTransId="{27658881-567B-491E-A1C8-DF13ED5AF923}" sibTransId="{06694810-B233-4D7B-84F7-2293EFA92133}"/>
    <dgm:cxn modelId="{6EFFCD86-3595-4201-A6C7-D76E63B0D8D6}" type="presOf" srcId="{BA474C55-1125-4F61-A3FE-EB568F90D6B6}" destId="{5624C3A4-0FD4-4FDF-A45F-CC5ACBEBB28F}" srcOrd="0" destOrd="0" presId="urn:microsoft.com/office/officeart/2005/8/layout/chevron2"/>
    <dgm:cxn modelId="{E033ED18-C81C-4FE1-865A-2D8C3C607C83}" type="presParOf" srcId="{43B3B78A-2688-4E60-88B5-EEF3B7D09F7A}" destId="{2EF0BD5B-59C6-4564-82EC-2431644ADF95}" srcOrd="0" destOrd="0" presId="urn:microsoft.com/office/officeart/2005/8/layout/chevron2"/>
    <dgm:cxn modelId="{1FD67F92-20FC-402A-83BE-487714AB472E}" type="presParOf" srcId="{2EF0BD5B-59C6-4564-82EC-2431644ADF95}" destId="{6398FEC3-418F-4DC5-A0B8-246265811775}" srcOrd="0" destOrd="0" presId="urn:microsoft.com/office/officeart/2005/8/layout/chevron2"/>
    <dgm:cxn modelId="{53AF3CFD-532B-400E-AAC6-76B9A010345D}" type="presParOf" srcId="{2EF0BD5B-59C6-4564-82EC-2431644ADF95}" destId="{561B617D-BD24-47EA-84C0-2DA0464FA655}" srcOrd="1" destOrd="0" presId="urn:microsoft.com/office/officeart/2005/8/layout/chevron2"/>
    <dgm:cxn modelId="{E1FB453B-02AB-436A-B93B-B19691D98B8E}" type="presParOf" srcId="{43B3B78A-2688-4E60-88B5-EEF3B7D09F7A}" destId="{276FF896-A612-4EFA-AE03-3BE50FF9C2B2}" srcOrd="1" destOrd="0" presId="urn:microsoft.com/office/officeart/2005/8/layout/chevron2"/>
    <dgm:cxn modelId="{5759C956-28A2-4358-B6A3-00DDA6FA6347}" type="presParOf" srcId="{43B3B78A-2688-4E60-88B5-EEF3B7D09F7A}" destId="{AED04746-C138-4737-9F69-5898389662B0}" srcOrd="2" destOrd="0" presId="urn:microsoft.com/office/officeart/2005/8/layout/chevron2"/>
    <dgm:cxn modelId="{9FE9456A-C868-4906-BDE4-1AAFF2E36682}" type="presParOf" srcId="{AED04746-C138-4737-9F69-5898389662B0}" destId="{679F0436-B7F8-4746-B8F7-B4DAAE161D19}" srcOrd="0" destOrd="0" presId="urn:microsoft.com/office/officeart/2005/8/layout/chevron2"/>
    <dgm:cxn modelId="{54A9DD52-C435-4295-B335-BF9BD96CE901}" type="presParOf" srcId="{AED04746-C138-4737-9F69-5898389662B0}" destId="{29748CE3-5B77-4D69-87BF-6A5F71534A7B}" srcOrd="1" destOrd="0" presId="urn:microsoft.com/office/officeart/2005/8/layout/chevron2"/>
    <dgm:cxn modelId="{90423F9D-233C-4902-BDB9-1A4B9F5ED701}" type="presParOf" srcId="{43B3B78A-2688-4E60-88B5-EEF3B7D09F7A}" destId="{3A543B1A-73D6-4EBD-A7E9-9AD7D9C83F40}" srcOrd="3" destOrd="0" presId="urn:microsoft.com/office/officeart/2005/8/layout/chevron2"/>
    <dgm:cxn modelId="{43248AD7-5571-4324-9E81-3180C96EC844}" type="presParOf" srcId="{43B3B78A-2688-4E60-88B5-EEF3B7D09F7A}" destId="{FDDAB622-C700-4A37-B008-7E421758A5A4}" srcOrd="4" destOrd="0" presId="urn:microsoft.com/office/officeart/2005/8/layout/chevron2"/>
    <dgm:cxn modelId="{F9654A18-578D-462E-BC3A-785F6AD1856C}" type="presParOf" srcId="{FDDAB622-C700-4A37-B008-7E421758A5A4}" destId="{BEC5F990-B92C-4E26-8541-BDD0E594FFA8}" srcOrd="0" destOrd="0" presId="urn:microsoft.com/office/officeart/2005/8/layout/chevron2"/>
    <dgm:cxn modelId="{B04DF369-1580-46B8-B6DF-9B13659C2A55}" type="presParOf" srcId="{FDDAB622-C700-4A37-B008-7E421758A5A4}" destId="{F472DCF7-001F-4161-A8E8-C1CBF44DAF6E}" srcOrd="1" destOrd="0" presId="urn:microsoft.com/office/officeart/2005/8/layout/chevron2"/>
    <dgm:cxn modelId="{AEBDC791-E56B-4360-AF1C-6F3996FC4970}" type="presParOf" srcId="{43B3B78A-2688-4E60-88B5-EEF3B7D09F7A}" destId="{17393FE9-2434-4CEA-A3DF-A15269003F97}" srcOrd="5" destOrd="0" presId="urn:microsoft.com/office/officeart/2005/8/layout/chevron2"/>
    <dgm:cxn modelId="{D76A4B96-3840-4FD1-B80C-C5A803313EEE}" type="presParOf" srcId="{43B3B78A-2688-4E60-88B5-EEF3B7D09F7A}" destId="{38CA7BE1-CAEE-49A3-B8A3-9E4A06F992F9}" srcOrd="6" destOrd="0" presId="urn:microsoft.com/office/officeart/2005/8/layout/chevron2"/>
    <dgm:cxn modelId="{D7C576DD-60FB-4FB5-A7CA-91E96B89F284}" type="presParOf" srcId="{38CA7BE1-CAEE-49A3-B8A3-9E4A06F992F9}" destId="{A39082A6-DF5E-4FA2-B658-A09CA0DA65AE}" srcOrd="0" destOrd="0" presId="urn:microsoft.com/office/officeart/2005/8/layout/chevron2"/>
    <dgm:cxn modelId="{5EF8C30B-0B7B-4062-B301-E54F06ACD41D}" type="presParOf" srcId="{38CA7BE1-CAEE-49A3-B8A3-9E4A06F992F9}" destId="{FACA1918-9EB1-458F-B100-C609CD07212A}" srcOrd="1" destOrd="0" presId="urn:microsoft.com/office/officeart/2005/8/layout/chevron2"/>
    <dgm:cxn modelId="{D1201ED1-B7F1-4064-B931-29DB06CD14B1}" type="presParOf" srcId="{43B3B78A-2688-4E60-88B5-EEF3B7D09F7A}" destId="{FF0CE982-BCE9-47A2-9778-A368FB0E2E15}" srcOrd="7" destOrd="0" presId="urn:microsoft.com/office/officeart/2005/8/layout/chevron2"/>
    <dgm:cxn modelId="{43CC6C87-AB5A-4698-B153-00808DB05919}" type="presParOf" srcId="{43B3B78A-2688-4E60-88B5-EEF3B7D09F7A}" destId="{A9CEBAF2-18B3-4205-824D-F992C100BCAB}" srcOrd="8" destOrd="0" presId="urn:microsoft.com/office/officeart/2005/8/layout/chevron2"/>
    <dgm:cxn modelId="{3C97E4B4-DF92-493A-B00D-3BE3A788DBE0}" type="presParOf" srcId="{A9CEBAF2-18B3-4205-824D-F992C100BCAB}" destId="{136E133D-6C30-4EA5-9326-FC586BA94B10}" srcOrd="0" destOrd="0" presId="urn:microsoft.com/office/officeart/2005/8/layout/chevron2"/>
    <dgm:cxn modelId="{003D7C87-7784-433F-BA28-D6C5C2DA2956}" type="presParOf" srcId="{A9CEBAF2-18B3-4205-824D-F992C100BCAB}" destId="{8AC08CC3-EAF1-418C-A582-3A9A4210D96B}" srcOrd="1" destOrd="0" presId="urn:microsoft.com/office/officeart/2005/8/layout/chevron2"/>
    <dgm:cxn modelId="{AF8F114B-25C8-4EF0-82FD-340EA0F32550}" type="presParOf" srcId="{43B3B78A-2688-4E60-88B5-EEF3B7D09F7A}" destId="{0078BDCE-F118-4444-86D0-58C5CB09AD00}" srcOrd="9" destOrd="0" presId="urn:microsoft.com/office/officeart/2005/8/layout/chevron2"/>
    <dgm:cxn modelId="{3CB3DD7B-3994-4247-AB22-59D91B58AE24}" type="presParOf" srcId="{43B3B78A-2688-4E60-88B5-EEF3B7D09F7A}" destId="{72A57D3C-7C46-4A90-8CD0-3FDF72209532}" srcOrd="10" destOrd="0" presId="urn:microsoft.com/office/officeart/2005/8/layout/chevron2"/>
    <dgm:cxn modelId="{1BE1A1FC-3EB9-41CC-B451-AF0247FDB827}" type="presParOf" srcId="{72A57D3C-7C46-4A90-8CD0-3FDF72209532}" destId="{6D5B4866-726E-411F-968D-A24D3CE4B4C6}" srcOrd="0" destOrd="0" presId="urn:microsoft.com/office/officeart/2005/8/layout/chevron2"/>
    <dgm:cxn modelId="{6723E059-7351-4860-AAFD-97E832542270}" type="presParOf" srcId="{72A57D3C-7C46-4A90-8CD0-3FDF72209532}" destId="{0852FFE1-787F-4113-A63C-030A11DD6EFF}" srcOrd="1" destOrd="0" presId="urn:microsoft.com/office/officeart/2005/8/layout/chevron2"/>
    <dgm:cxn modelId="{2488FE7F-E7C1-4B7C-94FE-F3D18E0AF7C5}" type="presParOf" srcId="{43B3B78A-2688-4E60-88B5-EEF3B7D09F7A}" destId="{2C5E2E43-3505-4A2F-AEAF-F6CCF28B699E}" srcOrd="11" destOrd="0" presId="urn:microsoft.com/office/officeart/2005/8/layout/chevron2"/>
    <dgm:cxn modelId="{D74253E5-43F7-463E-A3D0-8B85F363A869}" type="presParOf" srcId="{43B3B78A-2688-4E60-88B5-EEF3B7D09F7A}" destId="{7CDCFAB5-57A4-4A82-95C9-0344129A8F2E}" srcOrd="12" destOrd="0" presId="urn:microsoft.com/office/officeart/2005/8/layout/chevron2"/>
    <dgm:cxn modelId="{C9D1724D-0649-4F03-A610-052DE1EBA991}" type="presParOf" srcId="{7CDCFAB5-57A4-4A82-95C9-0344129A8F2E}" destId="{88D956D1-94CF-4AEF-8E38-B4D2FE7F8E9C}" srcOrd="0" destOrd="0" presId="urn:microsoft.com/office/officeart/2005/8/layout/chevron2"/>
    <dgm:cxn modelId="{23FA4C1A-2132-4807-9031-9CB0E6FD7262}" type="presParOf" srcId="{7CDCFAB5-57A4-4A82-95C9-0344129A8F2E}" destId="{085EF545-11A0-4B67-98E6-BEB8F3931041}" srcOrd="1" destOrd="0" presId="urn:microsoft.com/office/officeart/2005/8/layout/chevron2"/>
    <dgm:cxn modelId="{44091427-A0CC-4439-8A58-45BE6962351C}" type="presParOf" srcId="{43B3B78A-2688-4E60-88B5-EEF3B7D09F7A}" destId="{A8A97157-04D2-4ACF-80EF-E7F89557A22D}" srcOrd="13" destOrd="0" presId="urn:microsoft.com/office/officeart/2005/8/layout/chevron2"/>
    <dgm:cxn modelId="{57503296-3AF9-469F-973D-C51E86D4E3AF}" type="presParOf" srcId="{43B3B78A-2688-4E60-88B5-EEF3B7D09F7A}" destId="{F02257D1-66A2-48F0-9CB0-A94504E1F0C8}" srcOrd="14" destOrd="0" presId="urn:microsoft.com/office/officeart/2005/8/layout/chevron2"/>
    <dgm:cxn modelId="{3657641D-B21C-4291-BEFE-5BC0B425F7FA}" type="presParOf" srcId="{F02257D1-66A2-48F0-9CB0-A94504E1F0C8}" destId="{B784EDE0-D3CF-4945-84D2-8E0F52AEC378}" srcOrd="0" destOrd="0" presId="urn:microsoft.com/office/officeart/2005/8/layout/chevron2"/>
    <dgm:cxn modelId="{644B5765-1424-49AF-911B-BD6D09C6AF3A}" type="presParOf" srcId="{F02257D1-66A2-48F0-9CB0-A94504E1F0C8}" destId="{9ACCE49D-B138-4F9F-ABFB-304F11832CBE}" srcOrd="1" destOrd="0" presId="urn:microsoft.com/office/officeart/2005/8/layout/chevron2"/>
    <dgm:cxn modelId="{EC222304-C37A-49C8-A239-3D7406A71FC0}" type="presParOf" srcId="{43B3B78A-2688-4E60-88B5-EEF3B7D09F7A}" destId="{CA1DB626-763D-4B12-A896-4F37CCF730E6}" srcOrd="15" destOrd="0" presId="urn:microsoft.com/office/officeart/2005/8/layout/chevron2"/>
    <dgm:cxn modelId="{5ECD1064-4E90-4DF7-AC72-5F2C39D2641B}" type="presParOf" srcId="{43B3B78A-2688-4E60-88B5-EEF3B7D09F7A}" destId="{B20F111B-8F18-42A4-BB7D-06E57A9157F5}" srcOrd="16" destOrd="0" presId="urn:microsoft.com/office/officeart/2005/8/layout/chevron2"/>
    <dgm:cxn modelId="{7748882A-FD67-4F13-9100-EADEB69FF129}" type="presParOf" srcId="{B20F111B-8F18-42A4-BB7D-06E57A9157F5}" destId="{C0C2EA90-3D46-485D-A6F5-440DAA83A47C}" srcOrd="0" destOrd="0" presId="urn:microsoft.com/office/officeart/2005/8/layout/chevron2"/>
    <dgm:cxn modelId="{9D940FF5-B968-42F2-8751-CF8277875A44}" type="presParOf" srcId="{B20F111B-8F18-42A4-BB7D-06E57A9157F5}" destId="{C69B002E-30DB-4769-8B1C-6D2897901E1F}" srcOrd="1" destOrd="0" presId="urn:microsoft.com/office/officeart/2005/8/layout/chevron2"/>
    <dgm:cxn modelId="{FA210A21-52A9-478A-B2FB-F0F84CFD59BF}" type="presParOf" srcId="{43B3B78A-2688-4E60-88B5-EEF3B7D09F7A}" destId="{3A8B859D-FD2E-4A64-8AE7-74E7BDF35B50}" srcOrd="17" destOrd="0" presId="urn:microsoft.com/office/officeart/2005/8/layout/chevron2"/>
    <dgm:cxn modelId="{124D396B-2EBF-419B-9809-BBB026A50589}" type="presParOf" srcId="{43B3B78A-2688-4E60-88B5-EEF3B7D09F7A}" destId="{D125F4CF-998A-4B9D-AC7F-FCB4139BB373}" srcOrd="18" destOrd="0" presId="urn:microsoft.com/office/officeart/2005/8/layout/chevron2"/>
    <dgm:cxn modelId="{C450B3ED-4C97-477F-9695-666B434BAB9B}" type="presParOf" srcId="{D125F4CF-998A-4B9D-AC7F-FCB4139BB373}" destId="{A08FDD60-4176-4F33-BFEF-0B2165582821}" srcOrd="0" destOrd="0" presId="urn:microsoft.com/office/officeart/2005/8/layout/chevron2"/>
    <dgm:cxn modelId="{2B0D58FF-8DD4-48D4-9FF7-F6D5A8CA6BB1}" type="presParOf" srcId="{D125F4CF-998A-4B9D-AC7F-FCB4139BB373}" destId="{8B12C580-7102-4BD0-BBC9-11CBD5C3FBBB}" srcOrd="1" destOrd="0" presId="urn:microsoft.com/office/officeart/2005/8/layout/chevron2"/>
    <dgm:cxn modelId="{5F7F7EFA-30E3-475C-8C9A-FA85FF3FF2C0}" type="presParOf" srcId="{43B3B78A-2688-4E60-88B5-EEF3B7D09F7A}" destId="{AB38834D-3267-4772-A975-343EB521E40C}" srcOrd="19" destOrd="0" presId="urn:microsoft.com/office/officeart/2005/8/layout/chevron2"/>
    <dgm:cxn modelId="{70E416C0-1A84-46D2-BF4F-06676414BB2E}" type="presParOf" srcId="{43B3B78A-2688-4E60-88B5-EEF3B7D09F7A}" destId="{7274FE8E-DD12-4F35-9EC4-E194DF625FD8}" srcOrd="20" destOrd="0" presId="urn:microsoft.com/office/officeart/2005/8/layout/chevron2"/>
    <dgm:cxn modelId="{684765F7-DF45-4AD6-B989-A14FCFC51519}" type="presParOf" srcId="{7274FE8E-DD12-4F35-9EC4-E194DF625FD8}" destId="{A8610840-27BB-45A6-B550-18CEC1702E48}" srcOrd="0" destOrd="0" presId="urn:microsoft.com/office/officeart/2005/8/layout/chevron2"/>
    <dgm:cxn modelId="{E611D43C-8D1C-4FF5-A4CC-8035E8E0317A}" type="presParOf" srcId="{7274FE8E-DD12-4F35-9EC4-E194DF625FD8}" destId="{81CCBF39-83B2-4406-9CB4-642F08451302}" srcOrd="1" destOrd="0" presId="urn:microsoft.com/office/officeart/2005/8/layout/chevron2"/>
    <dgm:cxn modelId="{1C39E962-92A7-41EF-BB81-B83D7D6F4D6E}" type="presParOf" srcId="{43B3B78A-2688-4E60-88B5-EEF3B7D09F7A}" destId="{DEB6C835-07B5-4A3C-96A1-1B18C7E06C54}" srcOrd="21" destOrd="0" presId="urn:microsoft.com/office/officeart/2005/8/layout/chevron2"/>
    <dgm:cxn modelId="{078333F8-09A2-4AFB-8DFB-3BFF98DA98F3}" type="presParOf" srcId="{43B3B78A-2688-4E60-88B5-EEF3B7D09F7A}" destId="{E3F3C6FF-921E-462C-B5FB-ED992B083A70}" srcOrd="22" destOrd="0" presId="urn:microsoft.com/office/officeart/2005/8/layout/chevron2"/>
    <dgm:cxn modelId="{35D240E4-1CC8-4B63-AB8D-0AFF0402A3D4}" type="presParOf" srcId="{E3F3C6FF-921E-462C-B5FB-ED992B083A70}" destId="{F62CAE5F-DC78-41C0-ADF2-F5AD94B77991}" srcOrd="0" destOrd="0" presId="urn:microsoft.com/office/officeart/2005/8/layout/chevron2"/>
    <dgm:cxn modelId="{C0072E33-DD0D-4052-9BC8-438FB9D20EE6}" type="presParOf" srcId="{E3F3C6FF-921E-462C-B5FB-ED992B083A70}" destId="{A346EC77-B710-4247-82EF-769A10B5BEF8}" srcOrd="1" destOrd="0" presId="urn:microsoft.com/office/officeart/2005/8/layout/chevron2"/>
    <dgm:cxn modelId="{E52EAA71-E2E1-4E21-8161-41E74030D374}" type="presParOf" srcId="{43B3B78A-2688-4E60-88B5-EEF3B7D09F7A}" destId="{86EE8C1D-1234-45F3-AD47-96339E05790B}" srcOrd="23" destOrd="0" presId="urn:microsoft.com/office/officeart/2005/8/layout/chevron2"/>
    <dgm:cxn modelId="{22455A52-AE89-4062-9C3E-E38AB1A63325}" type="presParOf" srcId="{43B3B78A-2688-4E60-88B5-EEF3B7D09F7A}" destId="{F5D057FD-39D3-4B66-A49C-2EC9D2CE49E1}" srcOrd="24" destOrd="0" presId="urn:microsoft.com/office/officeart/2005/8/layout/chevron2"/>
    <dgm:cxn modelId="{1DE5B3AF-D50B-4C51-AC55-CF7FBC84AE89}" type="presParOf" srcId="{F5D057FD-39D3-4B66-A49C-2EC9D2CE49E1}" destId="{69B9BCB4-DD2D-4D9D-B138-7AF6AFBC67AB}" srcOrd="0" destOrd="0" presId="urn:microsoft.com/office/officeart/2005/8/layout/chevron2"/>
    <dgm:cxn modelId="{C0AAA020-9ED5-4663-AADC-CFBEDB4154A7}" type="presParOf" srcId="{F5D057FD-39D3-4B66-A49C-2EC9D2CE49E1}" destId="{779EF157-46F3-4F05-965C-7F4377E29E16}" srcOrd="1" destOrd="0" presId="urn:microsoft.com/office/officeart/2005/8/layout/chevron2"/>
    <dgm:cxn modelId="{C8518137-6783-4431-AB34-14CFDB7EBD90}" type="presParOf" srcId="{43B3B78A-2688-4E60-88B5-EEF3B7D09F7A}" destId="{6DECE7A8-D3F5-4E39-936A-5A6CD562DD60}" srcOrd="25" destOrd="0" presId="urn:microsoft.com/office/officeart/2005/8/layout/chevron2"/>
    <dgm:cxn modelId="{3F3D91E7-E5A3-45E2-828A-A6AAF38833D9}" type="presParOf" srcId="{43B3B78A-2688-4E60-88B5-EEF3B7D09F7A}" destId="{DEB36E41-7830-47DC-9D6C-50007D6A0B82}" srcOrd="26" destOrd="0" presId="urn:microsoft.com/office/officeart/2005/8/layout/chevron2"/>
    <dgm:cxn modelId="{180D19CC-78CF-400A-B6F6-3B5C3D7C3D87}" type="presParOf" srcId="{DEB36E41-7830-47DC-9D6C-50007D6A0B82}" destId="{0187FB45-19F3-49B3-9C21-D14B3FA63962}" srcOrd="0" destOrd="0" presId="urn:microsoft.com/office/officeart/2005/8/layout/chevron2"/>
    <dgm:cxn modelId="{25A68854-426A-4986-9839-C23F0EB0F85E}" type="presParOf" srcId="{DEB36E41-7830-47DC-9D6C-50007D6A0B82}" destId="{1F7B4EB7-403B-4461-B72A-EBD115452CF9}" srcOrd="1" destOrd="0" presId="urn:microsoft.com/office/officeart/2005/8/layout/chevron2"/>
    <dgm:cxn modelId="{9D421E7B-42E7-4E61-B957-3F963F384C42}" type="presParOf" srcId="{43B3B78A-2688-4E60-88B5-EEF3B7D09F7A}" destId="{FBF9165B-465D-4A71-84FC-A3A4D9AA5CAF}" srcOrd="27" destOrd="0" presId="urn:microsoft.com/office/officeart/2005/8/layout/chevron2"/>
    <dgm:cxn modelId="{36810476-990D-4D4F-974C-D4DBD145E6EA}" type="presParOf" srcId="{43B3B78A-2688-4E60-88B5-EEF3B7D09F7A}" destId="{8950CE50-86FD-498B-A9B4-B15724FB6E54}" srcOrd="28" destOrd="0" presId="urn:microsoft.com/office/officeart/2005/8/layout/chevron2"/>
    <dgm:cxn modelId="{BAEBBC91-0B99-4B64-A916-2DB561880289}" type="presParOf" srcId="{8950CE50-86FD-498B-A9B4-B15724FB6E54}" destId="{C7F217D9-951A-4AB4-8539-E2747912233B}" srcOrd="0" destOrd="0" presId="urn:microsoft.com/office/officeart/2005/8/layout/chevron2"/>
    <dgm:cxn modelId="{119DCA0E-B4AA-427C-9A5A-E702D0A32195}" type="presParOf" srcId="{8950CE50-86FD-498B-A9B4-B15724FB6E54}" destId="{53276DEE-2106-4C2C-9889-7504242403DD}" srcOrd="1" destOrd="0" presId="urn:microsoft.com/office/officeart/2005/8/layout/chevron2"/>
    <dgm:cxn modelId="{8A5B08ED-0F21-4369-881E-47B030EA7145}" type="presParOf" srcId="{43B3B78A-2688-4E60-88B5-EEF3B7D09F7A}" destId="{EE980160-4901-4DF3-BA00-EE650A527503}" srcOrd="29" destOrd="0" presId="urn:microsoft.com/office/officeart/2005/8/layout/chevron2"/>
    <dgm:cxn modelId="{53C4743D-E172-4610-AAE8-51D7EAC380DF}" type="presParOf" srcId="{43B3B78A-2688-4E60-88B5-EEF3B7D09F7A}" destId="{B7E0AE93-E161-412F-B64B-5DC2C40BA6C1}" srcOrd="30" destOrd="0" presId="urn:microsoft.com/office/officeart/2005/8/layout/chevron2"/>
    <dgm:cxn modelId="{C080B23F-9A07-4896-B52C-1A8A20F2FDDF}" type="presParOf" srcId="{B7E0AE93-E161-412F-B64B-5DC2C40BA6C1}" destId="{FB97992F-9202-4645-A3F9-AE4BE024A454}" srcOrd="0" destOrd="0" presId="urn:microsoft.com/office/officeart/2005/8/layout/chevron2"/>
    <dgm:cxn modelId="{99EFA7B4-116E-4E87-9EE6-723A2BCBF541}" type="presParOf" srcId="{B7E0AE93-E161-412F-B64B-5DC2C40BA6C1}" destId="{4EF4DD52-7919-4C3F-A412-EEECC5B54A42}" srcOrd="1" destOrd="0" presId="urn:microsoft.com/office/officeart/2005/8/layout/chevron2"/>
    <dgm:cxn modelId="{D5CEAA33-1211-441E-A7C0-0B3140E6CFBB}" type="presParOf" srcId="{43B3B78A-2688-4E60-88B5-EEF3B7D09F7A}" destId="{07E9093B-04CA-41BD-8ECD-1AF85203F97D}" srcOrd="31" destOrd="0" presId="urn:microsoft.com/office/officeart/2005/8/layout/chevron2"/>
    <dgm:cxn modelId="{33A06D15-57D9-4924-8910-49C08FD8BA82}" type="presParOf" srcId="{43B3B78A-2688-4E60-88B5-EEF3B7D09F7A}" destId="{16535D56-353B-4DAC-B05D-B5D838D01145}" srcOrd="32" destOrd="0" presId="urn:microsoft.com/office/officeart/2005/8/layout/chevron2"/>
    <dgm:cxn modelId="{A6BA6734-2AD4-4CA0-A25C-E0B4EDF33E25}" type="presParOf" srcId="{16535D56-353B-4DAC-B05D-B5D838D01145}" destId="{E2242A3B-6B4D-43D1-9B96-EDD430AEE228}" srcOrd="0" destOrd="0" presId="urn:microsoft.com/office/officeart/2005/8/layout/chevron2"/>
    <dgm:cxn modelId="{FE1DB766-BB9D-4146-9C36-12252BF295CD}" type="presParOf" srcId="{16535D56-353B-4DAC-B05D-B5D838D01145}" destId="{42C7B6EB-C0E9-41CA-BA9C-C69BC951BC44}" srcOrd="1" destOrd="0" presId="urn:microsoft.com/office/officeart/2005/8/layout/chevron2"/>
    <dgm:cxn modelId="{51292C97-68A9-414D-A9BA-944B486A1965}" type="presParOf" srcId="{43B3B78A-2688-4E60-88B5-EEF3B7D09F7A}" destId="{7BBAB8FB-1B55-4256-91E1-A0CB8B89E54D}" srcOrd="33" destOrd="0" presId="urn:microsoft.com/office/officeart/2005/8/layout/chevron2"/>
    <dgm:cxn modelId="{514A9A25-9EEE-4947-9C2A-70A1DFA40780}" type="presParOf" srcId="{43B3B78A-2688-4E60-88B5-EEF3B7D09F7A}" destId="{621A903C-EAE7-4818-BCFE-2722DACEB7A0}" srcOrd="34" destOrd="0" presId="urn:microsoft.com/office/officeart/2005/8/layout/chevron2"/>
    <dgm:cxn modelId="{AE251796-F50E-44F1-83D4-A419A3DDCADE}" type="presParOf" srcId="{621A903C-EAE7-4818-BCFE-2722DACEB7A0}" destId="{CA63BC64-BB9A-4676-9330-8321929C0533}" srcOrd="0" destOrd="0" presId="urn:microsoft.com/office/officeart/2005/8/layout/chevron2"/>
    <dgm:cxn modelId="{0FDF7CD1-1B14-4204-8DB4-FD4DC15373A5}" type="presParOf" srcId="{621A903C-EAE7-4818-BCFE-2722DACEB7A0}" destId="{CE6B2839-4F6B-47E9-9F61-DE9C95A5DE66}" srcOrd="1" destOrd="0" presId="urn:microsoft.com/office/officeart/2005/8/layout/chevron2"/>
    <dgm:cxn modelId="{472F0B1B-A042-48FD-9A9D-7DDEC5522D23}" type="presParOf" srcId="{43B3B78A-2688-4E60-88B5-EEF3B7D09F7A}" destId="{1DD6AE57-6FD2-4B5E-AD5D-FDEEF37F1071}" srcOrd="35" destOrd="0" presId="urn:microsoft.com/office/officeart/2005/8/layout/chevron2"/>
    <dgm:cxn modelId="{C9042C5D-571A-4418-809C-8EF213ADE29D}" type="presParOf" srcId="{43B3B78A-2688-4E60-88B5-EEF3B7D09F7A}" destId="{0F372D32-0CA1-4F89-93E4-DBA82D78F47C}" srcOrd="36" destOrd="0" presId="urn:microsoft.com/office/officeart/2005/8/layout/chevron2"/>
    <dgm:cxn modelId="{CD3A4843-9DB2-4139-8664-4B1357B2C276}" type="presParOf" srcId="{0F372D32-0CA1-4F89-93E4-DBA82D78F47C}" destId="{5624C3A4-0FD4-4FDF-A45F-CC5ACBEBB28F}" srcOrd="0" destOrd="0" presId="urn:microsoft.com/office/officeart/2005/8/layout/chevron2"/>
    <dgm:cxn modelId="{AC33DEB0-7C56-4F15-9AE6-9D0F4E388DEE}" type="presParOf" srcId="{0F372D32-0CA1-4F89-93E4-DBA82D78F47C}" destId="{D52A6A4A-4AC9-4D8C-AB62-97B397C8AF24}" srcOrd="1" destOrd="0" presId="urn:microsoft.com/office/officeart/2005/8/layout/chevron2"/>
    <dgm:cxn modelId="{A5F14C9A-7840-49DA-90C3-85B8195F6D25}" type="presParOf" srcId="{43B3B78A-2688-4E60-88B5-EEF3B7D09F7A}" destId="{F97CD305-C523-4A67-B6E5-19FE59FB0D6D}" srcOrd="37" destOrd="0" presId="urn:microsoft.com/office/officeart/2005/8/layout/chevron2"/>
    <dgm:cxn modelId="{E8A8E6BE-8796-475D-B887-6A711F242B33}" type="presParOf" srcId="{43B3B78A-2688-4E60-88B5-EEF3B7D09F7A}" destId="{93AA3E68-0EE3-40F1-8AB0-26640B6FE33F}" srcOrd="38" destOrd="0" presId="urn:microsoft.com/office/officeart/2005/8/layout/chevron2"/>
    <dgm:cxn modelId="{9860E3CD-C87E-4100-BEA5-00126073E74B}" type="presParOf" srcId="{93AA3E68-0EE3-40F1-8AB0-26640B6FE33F}" destId="{E5A955ED-5C98-4EED-826C-30EE96601F96}" srcOrd="0" destOrd="0" presId="urn:microsoft.com/office/officeart/2005/8/layout/chevron2"/>
    <dgm:cxn modelId="{264B92EA-B4AD-4CC5-9B36-CA68E9421E14}" type="presParOf" srcId="{93AA3E68-0EE3-40F1-8AB0-26640B6FE33F}" destId="{CB6F58D4-698F-49EC-8304-7D93B1C3C37A}" srcOrd="1" destOrd="0" presId="urn:microsoft.com/office/officeart/2005/8/layout/chevron2"/>
    <dgm:cxn modelId="{1E691E45-D38F-4BD9-ACC4-1F97B1252FFD}" type="presParOf" srcId="{43B3B78A-2688-4E60-88B5-EEF3B7D09F7A}" destId="{E6142005-86BA-4862-8CBE-64F044C3E9F5}" srcOrd="39" destOrd="0" presId="urn:microsoft.com/office/officeart/2005/8/layout/chevron2"/>
    <dgm:cxn modelId="{2594C0E8-2954-4CFE-9E05-FD77828B4BBA}" type="presParOf" srcId="{43B3B78A-2688-4E60-88B5-EEF3B7D09F7A}" destId="{5EFCDC7A-8CB7-4D83-8853-E144FC634345}" srcOrd="40" destOrd="0" presId="urn:microsoft.com/office/officeart/2005/8/layout/chevron2"/>
    <dgm:cxn modelId="{29B49168-C168-43F0-967F-06B4E8CA9023}" type="presParOf" srcId="{5EFCDC7A-8CB7-4D83-8853-E144FC634345}" destId="{8CA348C6-2241-4441-BBFB-378DDCA051DF}" srcOrd="0" destOrd="0" presId="urn:microsoft.com/office/officeart/2005/8/layout/chevron2"/>
    <dgm:cxn modelId="{0AF20E5F-2205-4664-B6DA-96FA1B4FEBAE}" type="presParOf" srcId="{5EFCDC7A-8CB7-4D83-8853-E144FC634345}" destId="{E1F38D44-D2BE-49DF-B437-CABA13E6792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4007C5-4E69-4D74-A2B8-10CDD94EB9C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CDF375-9FCD-41D2-AAC9-DFE05C61C20E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492FDA5-DF7F-4231-BC32-801AEDEFF914}" type="parTrans" cxnId="{F97FFF82-B5E6-4040-89B7-3C239D886863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80E27D8-4D63-48CA-85D2-04093809DF9A}" type="sibTrans" cxnId="{F97FFF82-B5E6-4040-89B7-3C239D886863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4798066-C9A4-44DF-AA1B-E6977821844D}">
      <dgm:prSet phldrT="[Текст]" custT="1"/>
      <dgm:spPr/>
      <dgm:t>
        <a:bodyPr/>
        <a:lstStyle/>
        <a:p>
          <a:r>
            <a:rPr lang="ru-RU" sz="1200" b="1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№3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B9AA7CC-5493-41AE-B58C-5AE054C80FEC}" type="parTrans" cxnId="{FCAB7E6F-57DA-4750-A2F8-EC192A5D15E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3FB1FE1-E2EC-4B78-B9FD-539A09CEA91F}" type="sibTrans" cxnId="{FCAB7E6F-57DA-4750-A2F8-EC192A5D15E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754D2C4-146D-4A56-9E1C-270EA1020DE6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E49F096-530E-4F46-9A43-AA3C2DE10809}" type="parTrans" cxnId="{206BEDFF-5546-49E1-9138-719104B084CF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01C235D-14B1-4CBE-BB5B-C3111F26380B}" type="sibTrans" cxnId="{206BEDFF-5546-49E1-9138-719104B084CF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895463B-A1FC-4748-88CB-9AE85352D1AE}">
      <dgm:prSet phldrT="[Текст]" custT="1"/>
      <dgm:spPr/>
      <dgm:t>
        <a:bodyPr/>
        <a:lstStyle/>
        <a:p>
          <a:r>
            <a:rPr lang="ru-RU" sz="1200" b="1" i="0" u="none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Федоровская СОШ №5</a:t>
          </a:r>
          <a:endParaRPr lang="ru-RU" sz="1200" b="1" dirty="0">
            <a:solidFill>
              <a:srgbClr val="0070C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A021785-9707-4970-B45D-6484F2184AF7}" type="parTrans" cxnId="{1DE003F8-25D2-464B-8E02-EEED836F7B58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BECFB4C-E1B7-4199-9E16-424A63620529}" type="sibTrans" cxnId="{1DE003F8-25D2-464B-8E02-EEED836F7B58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C79D76D-E4BA-49A2-91E3-4C31FC6F116E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</a:t>
          </a:r>
        </a:p>
      </dgm:t>
    </dgm:pt>
    <dgm:pt modelId="{4A16917C-C744-4242-A16F-E66AB17375A4}" type="parTrans" cxnId="{BED499E4-E5EA-409F-8539-26304051555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E89BF9E-6E0F-40D6-818E-51F3D4F30D59}" type="sibTrans" cxnId="{BED499E4-E5EA-409F-8539-26304051555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DFF0C57-4975-448A-8696-92CC7BFB62C7}">
      <dgm:prSet phldrT="[Текст]"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№5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2946F71-F986-4C39-9EBF-F2E6E0C51568}" type="parTrans" cxnId="{AAD4C15E-05DE-4C98-86D2-C284D76CC57C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2A70938-4F0F-440F-AD1A-A913C47ED355}" type="sibTrans" cxnId="{AAD4C15E-05DE-4C98-86D2-C284D76CC57C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4A4593F-BFF4-4A41-80C7-1D51DC6B2EE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EBBB01C-30BF-447F-8FA1-D693B653EEDB}" type="parTrans" cxnId="{DDB332BE-8A49-489B-A706-9E5E6EC812AB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3903D87-5E6B-41A8-902E-0988C97B4608}" type="sibTrans" cxnId="{DDB332BE-8A49-489B-A706-9E5E6EC812AB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97F4094-E1D4-4C12-B1EE-4B34FB6A1A14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3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C0473EB-769F-4E30-A883-B424615D5905}" type="parTrans" cxnId="{ED949AE2-CB0A-4A2E-9918-9A95602CC56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4ECE337-1588-46A8-A488-F54421461053}" type="sibTrans" cxnId="{ED949AE2-CB0A-4A2E-9918-9A95602CC56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681C57E-C292-4405-9756-519FAFE9C7E9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4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7658881-567B-491E-A1C8-DF13ED5AF923}" type="parTrans" cxnId="{2E6C3E55-A557-4C92-B8E2-68F98749F9E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6694810-B233-4D7B-84F7-2293EFA92133}" type="sibTrans" cxnId="{2E6C3E55-A557-4C92-B8E2-68F98749F9E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5406C32-EB13-4DF1-8C49-98A9AFD76FB4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5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CA7110D-372E-4016-898F-BD7175C21C0A}" type="parTrans" cxnId="{C3FE1FE1-1469-4DCE-8280-F7C5FBC65A9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CE42CDE-1510-463B-845A-2C638688FC79}" type="sibTrans" cxnId="{C3FE1FE1-1469-4DCE-8280-F7C5FBC65A9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117E546-DE54-41D9-A913-91FC2317F1C2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6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9088436-BD93-4090-B496-F3B66B6754F9}" type="parTrans" cxnId="{4D504883-3A55-4CEB-A51C-84089A9FF9B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05F0467-8AC3-4DF1-AE22-98C3D659F8BF}" type="sibTrans" cxnId="{4D504883-3A55-4CEB-A51C-84089A9FF9B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F7AF0BB-4545-4A67-9716-0F3C1E15F70D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7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173033A-823A-41E7-8272-4BEC85128B84}" type="parTrans" cxnId="{D394FCE6-67DE-4731-A318-F8CFF0A01C96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345B98B-9786-4E27-A577-26DA0F922C9E}" type="sibTrans" cxnId="{D394FCE6-67DE-4731-A318-F8CFF0A01C96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8A36632-58BF-445B-BE33-E785121981AD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8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F5132DC-D7C7-4001-AC9B-DD4764936971}" type="parTrans" cxnId="{E4F17E2E-12A9-42AC-BCA7-1B0FF1F5A933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94EDA0D-E70E-4419-AEB4-D657D57AC4E8}" type="sibTrans" cxnId="{E4F17E2E-12A9-42AC-BCA7-1B0FF1F5A933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5AA216A-5956-4746-BA8A-94DF3D52358F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9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90CA872-CFC8-49D0-B55F-259EA45B39D0}" type="parTrans" cxnId="{0430D0DA-A5F6-40F0-823E-CAC223EF927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8C7C06D-4FA3-423B-B153-0BB6197EF64F}" type="sibTrans" cxnId="{0430D0DA-A5F6-40F0-823E-CAC223EF927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290B4B5-4DDA-4841-8337-ED1FCC6812D3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Ляминская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23E6081-5F2F-4B74-8D3B-905987CFC8C7}" type="parTrans" cxnId="{AA65F32B-CC88-4B04-BD2D-545C1358257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4254BC0-5CD4-4F19-BFF7-E70C84D2A14B}" type="sibTrans" cxnId="{AA65F32B-CC88-4B04-BD2D-545C1358257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DE8E21F-1BA2-4E89-991D-3317E7037953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№4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143E0FB-9281-452C-BDB2-2ADE5661E5C3}" type="parTrans" cxnId="{1154AB79-C902-4CD4-BAB8-683E9A2212DF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E8E1D28-2936-4C9D-AC11-F5B8FFA11A35}" type="sibTrans" cxnId="{1154AB79-C902-4CD4-BAB8-683E9A2212DF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9EFC84A-7CC4-4DFE-83F3-8EEF54C47FCF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Сытоминская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СШ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BE02CD1-A79F-4566-8B28-D425D59159C0}" type="parTrans" cxnId="{F6E64DD5-8316-4242-9ACA-6C39487C8FC6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FDC5677-DBD7-41A5-AD24-80B6CF35C087}" type="sibTrans" cxnId="{F6E64DD5-8316-4242-9ACA-6C39487C8FC6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46599B1-2CD7-4FE0-949D-4CE74C86C5AC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Нижнесортымская</a:t>
          </a:r>
          <a:r>
            <a:rPr lang="ru-RU" sz="1200" b="1" i="0" u="none" dirty="0" smtClean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dirty="0">
            <a:solidFill>
              <a:srgbClr val="FFC00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39475EA-2DFF-49ED-97EE-B8C03B34641A}" type="parTrans" cxnId="{5742C699-01C2-4885-9A47-9FCF335EAD6D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EEFD20C-AB95-4A37-89C3-0C97E9758B8A}" type="sibTrans" cxnId="{5742C699-01C2-4885-9A47-9FCF335EAD6D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A739137-4669-4912-A53A-4B698D501098}">
      <dgm:prSet custT="1"/>
      <dgm:spPr/>
      <dgm:t>
        <a:bodyPr/>
        <a:lstStyle/>
        <a:p>
          <a:r>
            <a:rPr lang="ru-RU" sz="1200" b="1" i="0" u="none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 СОШ №6</a:t>
          </a:r>
          <a:endParaRPr lang="ru-RU" sz="12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EEC4C29-6DF6-4DD6-85F6-659EEAF91479}" type="parTrans" cxnId="{3C927D62-6280-4AB9-B55E-16427961990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18E77C4-8CCC-4965-B1B8-625B68E14656}" type="sibTrans" cxnId="{3C927D62-6280-4AB9-B55E-16427961990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5442720-D02C-46EF-A24B-4FD4575008B6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rgbClr val="FF474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Угутская</a:t>
          </a:r>
          <a:r>
            <a:rPr lang="ru-RU" sz="1200" b="1" i="0" u="none" dirty="0" smtClean="0">
              <a:solidFill>
                <a:srgbClr val="FF474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dirty="0">
            <a:solidFill>
              <a:srgbClr val="FF4747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9D5239E-DA8F-4E23-9735-D07FFB667DC3}" type="parTrans" cxnId="{A99C0C10-0C08-4556-80F0-79CC2A783AE3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89EB8B3-2549-4D41-B0EA-791D82450E2A}" type="sibTrans" cxnId="{A99C0C10-0C08-4556-80F0-79CC2A783AE3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4528965-25F2-4CD2-98A3-AEC4215CBE06}">
      <dgm:prSet custT="1"/>
      <dgm:spPr/>
      <dgm:t>
        <a:bodyPr/>
        <a:lstStyle/>
        <a:p>
          <a:r>
            <a:rPr lang="ru-RU" sz="1200" b="1" i="0" u="none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Федоровская СОШ №2</a:t>
          </a:r>
          <a:endParaRPr lang="ru-RU" sz="1200" b="1" dirty="0">
            <a:solidFill>
              <a:srgbClr val="FF000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C2BE116-4549-4BF1-B8B7-FB8F70A668C5}" type="parTrans" cxnId="{17A0EFC4-D9F9-4C27-8BB2-66FD4D8D853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0BEB553-F692-4882-8755-E1B11263D2EE}" type="sibTrans" cxnId="{17A0EFC4-D9F9-4C27-8BB2-66FD4D8D853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3C93E29-9E81-4CCD-9A2C-4D39059A7F65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№7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5E6B677-211C-4B88-8543-CFABA9AB7114}" type="parTrans" cxnId="{17D4FEE2-4D7D-4F84-82A6-18D83992686A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51F26CA-1F44-4828-A3A6-6952371363A1}" type="sibTrans" cxnId="{17D4FEE2-4D7D-4F84-82A6-18D83992686A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F61D235-407D-4947-B9B4-4987536A55B3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687B9FE-9E62-466D-9170-743D08ADBD8A}" type="parTrans" cxnId="{D30AD85E-6AFB-4199-8F4E-2C6526A6D7E7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997DE73-8C2D-430C-84AE-6AA231A49D8B}" type="sibTrans" cxnId="{D30AD85E-6AFB-4199-8F4E-2C6526A6D7E7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F8BF019-F20A-4CD3-8AC1-3F6E902D24A7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11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B6DBFED-EF3F-4AE7-91B1-A6EADD268F23}" type="parTrans" cxnId="{D8A58A8A-0857-4D9A-ABE2-0F134DC2CC9D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34B6781-8136-4D3D-BC04-2F117609C0D4}" type="sibTrans" cxnId="{D8A58A8A-0857-4D9A-ABE2-0F134DC2CC9D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42F47CE-77E0-4004-8478-C9D61636ECFE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12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585AC8A-F8BE-4C44-A3F3-5A445E308D67}" type="parTrans" cxnId="{6B6BF796-2624-497F-9DEA-480903342B9A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0C0788A-D3D2-47B0-A3A5-EEC5EDE9CA1D}" type="sibTrans" cxnId="{6B6BF796-2624-497F-9DEA-480903342B9A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FA4672D-07B5-4BD8-B159-1B765C794E3C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13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79DDAC3-5CDD-4308-AD4D-1ED570B90880}" type="parTrans" cxnId="{2DB465D4-C48F-41CE-AF5E-7904ACC97B9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971B153-24AD-49C3-BFE7-3B8A4226352C}" type="sibTrans" cxnId="{2DB465D4-C48F-41CE-AF5E-7904ACC97B9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AD467D0-50C5-4DC9-8215-F094F9739601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14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65A473E-85BD-4917-92EA-93B02D23BC94}" type="parTrans" cxnId="{99A5E383-C99B-456A-97F8-EC33BC0B197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CB9C708-3CCC-499B-BA20-D8547C83AF9F}" type="sibTrans" cxnId="{99A5E383-C99B-456A-97F8-EC33BC0B197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8A41B78-C149-448E-9FC9-0EB254AA7904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15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3D815B4-2B8B-4B2E-A719-BD2B118ECD53}" type="parTrans" cxnId="{EB5C310C-289C-4BCF-843D-A628BCC050F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B2F2D39-478C-4747-BD7B-3C237D87FA2D}" type="sibTrans" cxnId="{EB5C310C-289C-4BCF-843D-A628BCC050F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BD477F4-B2BB-4806-8F7B-D04E86DCEF0F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16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90E920F-5AC1-477F-80CF-10FFC23E931F}" type="parTrans" cxnId="{961CBC5D-55DF-4CAD-A8E9-EE2195C385ED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57AD2DD-543F-4759-A631-63F41431C6D6}" type="sibTrans" cxnId="{961CBC5D-55DF-4CAD-A8E9-EE2195C385ED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A474C55-1125-4F61-A3FE-EB568F90D6B6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17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36E7B7E-0785-4E92-A32B-9FC39F0577D6}" type="parTrans" cxnId="{CA7468BB-FC19-4C38-A7C4-B3359BAD486F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AB44CC5-E2F3-40B6-B951-460C5074D86F}" type="sibTrans" cxnId="{CA7468BB-FC19-4C38-A7C4-B3359BAD486F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921C1B4-F787-4AFA-90C3-EEF4DD1EBFE8}">
      <dgm:prSet custT="1"/>
      <dgm:spPr/>
      <dgm:t>
        <a:bodyPr/>
        <a:lstStyle/>
        <a:p>
          <a:r>
            <a:rPr lang="ru-RU" sz="1200" b="1" i="0" u="none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Белоярская СОШ №1</a:t>
          </a:r>
          <a:endParaRPr lang="ru-RU" sz="12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269A00B-5226-4D5C-86F8-D077615C0937}" type="parTrans" cxnId="{FF9C8255-71E2-4857-AA2F-F72354DB6D1B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47E06F0-6375-4ABA-8A0D-E53298D039B8}" type="sibTrans" cxnId="{FF9C8255-71E2-4857-AA2F-F72354DB6D1B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66BF880-FD92-4A80-9573-C916493063FE}">
      <dgm:prSet custT="1"/>
      <dgm:spPr/>
      <dgm:t>
        <a:bodyPr/>
        <a:lstStyle/>
        <a:p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Белоярская СОШ №3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BD0A61F-70F2-4924-ACF4-98D34B769E3C}" type="parTrans" cxnId="{029D5B08-A3E5-450D-A7DC-B681B1BFE4A1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78B6625-81F8-4F37-8265-63CA6CD333C1}" type="sibTrans" cxnId="{029D5B08-A3E5-450D-A7DC-B681B1BFE4A1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4924532-ED51-4DB7-B435-C7E96A0E9CF8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Барсовская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№1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3E9DC92-8D18-48AE-B50B-2E1B736D05FB}" type="parTrans" cxnId="{7411F094-89E7-41C2-8DFF-34A3DC44CF23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0380813-FBE5-47FD-B990-2AA4210E4B27}" type="sibTrans" cxnId="{7411F094-89E7-41C2-8DFF-34A3DC44CF23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D8B0FDB-C47B-4EB5-A32A-9ADAA3FD6EC4}">
      <dgm:prSet custT="1"/>
      <dgm:spPr/>
      <dgm:t>
        <a:bodyPr/>
        <a:lstStyle/>
        <a:p>
          <a:r>
            <a:rPr lang="ru-RU" sz="1200" b="1" i="0" u="none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Федоровская СОШ №1</a:t>
          </a:r>
          <a:endParaRPr lang="ru-RU" sz="12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F17370E-0C83-4B66-876F-EB8AD77C28E2}" type="parTrans" cxnId="{9731FE81-B2D9-4653-A9F7-212846FB78FA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3BE1B9F-EF33-43EA-875F-222DF46BD3E9}" type="sibTrans" cxnId="{9731FE81-B2D9-4653-A9F7-212846FB78FA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0DB8C08-FF56-4E54-B73D-D826701CC1E9}">
      <dgm:prSet custT="1"/>
      <dgm:spPr/>
      <dgm:t>
        <a:bodyPr/>
        <a:lstStyle/>
        <a:p>
          <a:r>
            <a:rPr lang="ru-RU" sz="1200" b="1" i="0" u="none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Сайгатинская СОШ</a:t>
          </a:r>
          <a:endParaRPr lang="ru-RU" sz="12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CBC3D06-CDFB-4781-A541-848874084DEB}" type="parTrans" cxnId="{467B0992-0D9D-4FBB-BCEE-D129AB0AE39F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B918EDB-9AAE-49DD-8159-8148A1F2B412}" type="sibTrans" cxnId="{467B0992-0D9D-4FBB-BCEE-D129AB0AE39F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26892E2-CCD9-481B-856D-90A8048CB162}">
      <dgm:prSet custT="1"/>
      <dgm:spPr/>
      <dgm:t>
        <a:bodyPr/>
        <a:lstStyle/>
        <a:p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Солнечная СОШ №1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6E1A932-5A9B-471B-8B47-1FF87AC1DEC7}" type="parTrans" cxnId="{5ADCDFA4-2063-4D00-9B4D-8F59D2D6954C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A3822AB-F4DB-4F3F-9D92-9E1E16D435DF}" type="sibTrans" cxnId="{5ADCDFA4-2063-4D00-9B4D-8F59D2D6954C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4D9F836-4F6E-4FDC-8749-23EF81DAB409}">
      <dgm:prSet custT="1"/>
      <dgm:spPr/>
      <dgm:t>
        <a:bodyPr/>
        <a:lstStyle/>
        <a:p>
          <a:r>
            <a:rPr lang="ru-RU" sz="1200" b="1" i="0" u="none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Высокомысовская СОШ </a:t>
          </a:r>
          <a:endParaRPr lang="ru-RU" sz="12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0F3240C-AE30-409B-A12A-FE089FFD704B}" type="parTrans" cxnId="{CD37B7CB-7BDD-4528-BFFD-39EBB5F7C9F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6529569-CB98-4B34-897D-FF958D1942B8}" type="sibTrans" cxnId="{CD37B7CB-7BDD-4528-BFFD-39EBB5F7C9F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3D4DA23-C662-48E1-B368-1352EA9EE1B6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Русскинская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943D244-C3A7-4EC1-BAB1-3EB52B2E6851}" type="parTrans" cxnId="{747B0958-B8E1-44CA-91F4-229E8568EB9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B653D58-C226-4A49-91EB-3A02BBCD5B80}" type="sibTrans" cxnId="{747B0958-B8E1-44CA-91F4-229E8568EB9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653C97A-3AC1-4141-95D3-5CBC6F9A80EC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18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366B103-716D-4625-B250-F74674C2C4D9}" type="parTrans" cxnId="{31266FFF-08D8-4DAE-97AB-FA6DD6A0FED7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A6FAC26-CC3C-4A60-B19C-66FD321FA2FE}" type="sibTrans" cxnId="{31266FFF-08D8-4DAE-97AB-FA6DD6A0FED7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DE6708A-E86B-4A5F-B12E-0F23B572890C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19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6A95A4C-B7DC-4A71-9B46-67FC8AFCEED5}" type="parTrans" cxnId="{5856447C-F614-4C76-A38C-0EEC2DF1BCA7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CE4897C-95AE-4FD4-9DD3-758E5A28268A}" type="sibTrans" cxnId="{5856447C-F614-4C76-A38C-0EEC2DF1BCA7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2BB2963-12BE-4781-811E-C93D2FD69A6F}">
      <dgm:prSet custT="1"/>
      <dgm:spPr/>
      <dgm:t>
        <a:bodyPr/>
        <a:lstStyle/>
        <a:p>
          <a:r>
            <a:rPr lang="ru-RU" sz="1200" b="1" i="0" u="none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Ульт-Ягунская СОШ</a:t>
          </a:r>
          <a:endParaRPr lang="ru-RU" sz="12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12472D5-2122-4DE5-A636-129618A2FF2B}" type="parTrans" cxnId="{5F85C8FC-337C-4CEA-A2AC-80A51E1BE11C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6E8CAF7-65AA-4144-BECB-2D46A65FB6BF}" type="sibTrans" cxnId="{5F85C8FC-337C-4CEA-A2AC-80A51E1BE11C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D5640A7-49D1-48E0-8EF5-E978E05B6887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Локосовская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СШ 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7A9ECD1-650F-401A-81AE-0024ADD70B9A}" type="parTrans" cxnId="{42465834-21A8-4A3C-B909-09CB9734B75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883ED26-4658-4779-B22D-45B185FB7F11}" type="sibTrans" cxnId="{42465834-21A8-4A3C-B909-09CB9734B75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3B3B78A-2688-4E60-88B5-EEF3B7D09F7A}" type="pres">
      <dgm:prSet presAssocID="{A94007C5-4E69-4D74-A2B8-10CDD94EB9C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F0BD5B-59C6-4564-82EC-2431644ADF95}" type="pres">
      <dgm:prSet presAssocID="{D5CDF375-9FCD-41D2-AAC9-DFE05C61C20E}" presName="composite" presStyleCnt="0"/>
      <dgm:spPr/>
    </dgm:pt>
    <dgm:pt modelId="{6398FEC3-418F-4DC5-A0B8-246265811775}" type="pres">
      <dgm:prSet presAssocID="{D5CDF375-9FCD-41D2-AAC9-DFE05C61C20E}" presName="parentText" presStyleLbl="alignNode1" presStyleIdx="0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1B617D-BD24-47EA-84C0-2DA0464FA655}" type="pres">
      <dgm:prSet presAssocID="{D5CDF375-9FCD-41D2-AAC9-DFE05C61C20E}" presName="descendantText" presStyleLbl="alignAcc1" presStyleIdx="0" presStyleCnt="21" custLinFactNeighborX="0" custLinFactNeighborY="-14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6FF896-A612-4EFA-AE03-3BE50FF9C2B2}" type="pres">
      <dgm:prSet presAssocID="{C80E27D8-4D63-48CA-85D2-04093809DF9A}" presName="sp" presStyleCnt="0"/>
      <dgm:spPr/>
    </dgm:pt>
    <dgm:pt modelId="{AED04746-C138-4737-9F69-5898389662B0}" type="pres">
      <dgm:prSet presAssocID="{E754D2C4-146D-4A56-9E1C-270EA1020DE6}" presName="composite" presStyleCnt="0"/>
      <dgm:spPr/>
    </dgm:pt>
    <dgm:pt modelId="{679F0436-B7F8-4746-B8F7-B4DAAE161D19}" type="pres">
      <dgm:prSet presAssocID="{E754D2C4-146D-4A56-9E1C-270EA1020DE6}" presName="parentText" presStyleLbl="alignNode1" presStyleIdx="1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748CE3-5B77-4D69-87BF-6A5F71534A7B}" type="pres">
      <dgm:prSet presAssocID="{E754D2C4-146D-4A56-9E1C-270EA1020DE6}" presName="descendantText" presStyleLbl="alignAcc1" presStyleIdx="1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43B1A-73D6-4EBD-A7E9-9AD7D9C83F40}" type="pres">
      <dgm:prSet presAssocID="{401C235D-14B1-4CBE-BB5B-C3111F26380B}" presName="sp" presStyleCnt="0"/>
      <dgm:spPr/>
    </dgm:pt>
    <dgm:pt modelId="{FDDAB622-C700-4A37-B008-7E421758A5A4}" type="pres">
      <dgm:prSet presAssocID="{DC79D76D-E4BA-49A2-91E3-4C31FC6F116E}" presName="composite" presStyleCnt="0"/>
      <dgm:spPr/>
    </dgm:pt>
    <dgm:pt modelId="{BEC5F990-B92C-4E26-8541-BDD0E594FFA8}" type="pres">
      <dgm:prSet presAssocID="{DC79D76D-E4BA-49A2-91E3-4C31FC6F116E}" presName="parentText" presStyleLbl="alignNode1" presStyleIdx="2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2DCF7-001F-4161-A8E8-C1CBF44DAF6E}" type="pres">
      <dgm:prSet presAssocID="{DC79D76D-E4BA-49A2-91E3-4C31FC6F116E}" presName="descendantText" presStyleLbl="alignAcc1" presStyleIdx="2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93FE9-2434-4CEA-A3DF-A15269003F97}" type="pres">
      <dgm:prSet presAssocID="{6E89BF9E-6E0F-40D6-818E-51F3D4F30D59}" presName="sp" presStyleCnt="0"/>
      <dgm:spPr/>
    </dgm:pt>
    <dgm:pt modelId="{38CA7BE1-CAEE-49A3-B8A3-9E4A06F992F9}" type="pres">
      <dgm:prSet presAssocID="{34A4593F-BFF4-4A41-80C7-1D51DC6B2EEC}" presName="composite" presStyleCnt="0"/>
      <dgm:spPr/>
    </dgm:pt>
    <dgm:pt modelId="{A39082A6-DF5E-4FA2-B658-A09CA0DA65AE}" type="pres">
      <dgm:prSet presAssocID="{34A4593F-BFF4-4A41-80C7-1D51DC6B2EEC}" presName="parentText" presStyleLbl="alignNode1" presStyleIdx="3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A1918-9EB1-458F-B100-C609CD07212A}" type="pres">
      <dgm:prSet presAssocID="{34A4593F-BFF4-4A41-80C7-1D51DC6B2EEC}" presName="descendantText" presStyleLbl="alignAcc1" presStyleIdx="3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CE982-BCE9-47A2-9778-A368FB0E2E15}" type="pres">
      <dgm:prSet presAssocID="{23903D87-5E6B-41A8-902E-0988C97B4608}" presName="sp" presStyleCnt="0"/>
      <dgm:spPr/>
    </dgm:pt>
    <dgm:pt modelId="{A9CEBAF2-18B3-4205-824D-F992C100BCAB}" type="pres">
      <dgm:prSet presAssocID="{B97F4094-E1D4-4C12-B1EE-4B34FB6A1A14}" presName="composite" presStyleCnt="0"/>
      <dgm:spPr/>
    </dgm:pt>
    <dgm:pt modelId="{136E133D-6C30-4EA5-9326-FC586BA94B10}" type="pres">
      <dgm:prSet presAssocID="{B97F4094-E1D4-4C12-B1EE-4B34FB6A1A14}" presName="parentText" presStyleLbl="alignNode1" presStyleIdx="4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C08CC3-EAF1-418C-A582-3A9A4210D96B}" type="pres">
      <dgm:prSet presAssocID="{B97F4094-E1D4-4C12-B1EE-4B34FB6A1A14}" presName="descendantText" presStyleLbl="alignAcc1" presStyleIdx="4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8BDCE-F118-4444-86D0-58C5CB09AD00}" type="pres">
      <dgm:prSet presAssocID="{34ECE337-1588-46A8-A488-F54421461053}" presName="sp" presStyleCnt="0"/>
      <dgm:spPr/>
    </dgm:pt>
    <dgm:pt modelId="{72A57D3C-7C46-4A90-8CD0-3FDF72209532}" type="pres">
      <dgm:prSet presAssocID="{E681C57E-C292-4405-9756-519FAFE9C7E9}" presName="composite" presStyleCnt="0"/>
      <dgm:spPr/>
    </dgm:pt>
    <dgm:pt modelId="{6D5B4866-726E-411F-968D-A24D3CE4B4C6}" type="pres">
      <dgm:prSet presAssocID="{E681C57E-C292-4405-9756-519FAFE9C7E9}" presName="parentText" presStyleLbl="alignNode1" presStyleIdx="5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2FFE1-787F-4113-A63C-030A11DD6EFF}" type="pres">
      <dgm:prSet presAssocID="{E681C57E-C292-4405-9756-519FAFE9C7E9}" presName="descendantText" presStyleLbl="alignAcc1" presStyleIdx="5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5E2E43-3505-4A2F-AEAF-F6CCF28B699E}" type="pres">
      <dgm:prSet presAssocID="{06694810-B233-4D7B-84F7-2293EFA92133}" presName="sp" presStyleCnt="0"/>
      <dgm:spPr/>
    </dgm:pt>
    <dgm:pt modelId="{7CDCFAB5-57A4-4A82-95C9-0344129A8F2E}" type="pres">
      <dgm:prSet presAssocID="{F5406C32-EB13-4DF1-8C49-98A9AFD76FB4}" presName="composite" presStyleCnt="0"/>
      <dgm:spPr/>
    </dgm:pt>
    <dgm:pt modelId="{88D956D1-94CF-4AEF-8E38-B4D2FE7F8E9C}" type="pres">
      <dgm:prSet presAssocID="{F5406C32-EB13-4DF1-8C49-98A9AFD76FB4}" presName="parentText" presStyleLbl="alignNode1" presStyleIdx="6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EF545-11A0-4B67-98E6-BEB8F3931041}" type="pres">
      <dgm:prSet presAssocID="{F5406C32-EB13-4DF1-8C49-98A9AFD76FB4}" presName="descendantText" presStyleLbl="alignAcc1" presStyleIdx="6" presStyleCnt="21" custLinFactNeighborX="157" custLinFactNeighborY="-10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97157-04D2-4ACF-80EF-E7F89557A22D}" type="pres">
      <dgm:prSet presAssocID="{9CE42CDE-1510-463B-845A-2C638688FC79}" presName="sp" presStyleCnt="0"/>
      <dgm:spPr/>
    </dgm:pt>
    <dgm:pt modelId="{F02257D1-66A2-48F0-9CB0-A94504E1F0C8}" type="pres">
      <dgm:prSet presAssocID="{0117E546-DE54-41D9-A913-91FC2317F1C2}" presName="composite" presStyleCnt="0"/>
      <dgm:spPr/>
    </dgm:pt>
    <dgm:pt modelId="{B784EDE0-D3CF-4945-84D2-8E0F52AEC378}" type="pres">
      <dgm:prSet presAssocID="{0117E546-DE54-41D9-A913-91FC2317F1C2}" presName="parentText" presStyleLbl="alignNode1" presStyleIdx="7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CE49D-B138-4F9F-ABFB-304F11832CBE}" type="pres">
      <dgm:prSet presAssocID="{0117E546-DE54-41D9-A913-91FC2317F1C2}" presName="descendantText" presStyleLbl="alignAcc1" presStyleIdx="7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1DB626-763D-4B12-A896-4F37CCF730E6}" type="pres">
      <dgm:prSet presAssocID="{F05F0467-8AC3-4DF1-AE22-98C3D659F8BF}" presName="sp" presStyleCnt="0"/>
      <dgm:spPr/>
    </dgm:pt>
    <dgm:pt modelId="{B20F111B-8F18-42A4-BB7D-06E57A9157F5}" type="pres">
      <dgm:prSet presAssocID="{3F7AF0BB-4545-4A67-9716-0F3C1E15F70D}" presName="composite" presStyleCnt="0"/>
      <dgm:spPr/>
    </dgm:pt>
    <dgm:pt modelId="{C0C2EA90-3D46-485D-A6F5-440DAA83A47C}" type="pres">
      <dgm:prSet presAssocID="{3F7AF0BB-4545-4A67-9716-0F3C1E15F70D}" presName="parentText" presStyleLbl="alignNode1" presStyleIdx="8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B002E-30DB-4769-8B1C-6D2897901E1F}" type="pres">
      <dgm:prSet presAssocID="{3F7AF0BB-4545-4A67-9716-0F3C1E15F70D}" presName="descendantText" presStyleLbl="alignAcc1" presStyleIdx="8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8B859D-FD2E-4A64-8AE7-74E7BDF35B50}" type="pres">
      <dgm:prSet presAssocID="{4345B98B-9786-4E27-A577-26DA0F922C9E}" presName="sp" presStyleCnt="0"/>
      <dgm:spPr/>
    </dgm:pt>
    <dgm:pt modelId="{D125F4CF-998A-4B9D-AC7F-FCB4139BB373}" type="pres">
      <dgm:prSet presAssocID="{A8A36632-58BF-445B-BE33-E785121981AD}" presName="composite" presStyleCnt="0"/>
      <dgm:spPr/>
    </dgm:pt>
    <dgm:pt modelId="{A08FDD60-4176-4F33-BFEF-0B2165582821}" type="pres">
      <dgm:prSet presAssocID="{A8A36632-58BF-445B-BE33-E785121981AD}" presName="parentText" presStyleLbl="alignNode1" presStyleIdx="9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12C580-7102-4BD0-BBC9-11CBD5C3FBBB}" type="pres">
      <dgm:prSet presAssocID="{A8A36632-58BF-445B-BE33-E785121981AD}" presName="descendantText" presStyleLbl="alignAcc1" presStyleIdx="9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8834D-3267-4772-A975-343EB521E40C}" type="pres">
      <dgm:prSet presAssocID="{794EDA0D-E70E-4419-AEB4-D657D57AC4E8}" presName="sp" presStyleCnt="0"/>
      <dgm:spPr/>
    </dgm:pt>
    <dgm:pt modelId="{7274FE8E-DD12-4F35-9EC4-E194DF625FD8}" type="pres">
      <dgm:prSet presAssocID="{B5AA216A-5956-4746-BA8A-94DF3D52358F}" presName="composite" presStyleCnt="0"/>
      <dgm:spPr/>
    </dgm:pt>
    <dgm:pt modelId="{A8610840-27BB-45A6-B550-18CEC1702E48}" type="pres">
      <dgm:prSet presAssocID="{B5AA216A-5956-4746-BA8A-94DF3D52358F}" presName="parentText" presStyleLbl="alignNode1" presStyleIdx="10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CCBF39-83B2-4406-9CB4-642F08451302}" type="pres">
      <dgm:prSet presAssocID="{B5AA216A-5956-4746-BA8A-94DF3D52358F}" presName="descendantText" presStyleLbl="alignAcc1" presStyleIdx="10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6C835-07B5-4A3C-96A1-1B18C7E06C54}" type="pres">
      <dgm:prSet presAssocID="{48C7C06D-4FA3-423B-B153-0BB6197EF64F}" presName="sp" presStyleCnt="0"/>
      <dgm:spPr/>
    </dgm:pt>
    <dgm:pt modelId="{E3F3C6FF-921E-462C-B5FB-ED992B083A70}" type="pres">
      <dgm:prSet presAssocID="{2F61D235-407D-4947-B9B4-4987536A55B3}" presName="composite" presStyleCnt="0"/>
      <dgm:spPr/>
    </dgm:pt>
    <dgm:pt modelId="{F62CAE5F-DC78-41C0-ADF2-F5AD94B77991}" type="pres">
      <dgm:prSet presAssocID="{2F61D235-407D-4947-B9B4-4987536A55B3}" presName="parentText" presStyleLbl="alignNode1" presStyleIdx="11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6EC77-B710-4247-82EF-769A10B5BEF8}" type="pres">
      <dgm:prSet presAssocID="{2F61D235-407D-4947-B9B4-4987536A55B3}" presName="descendantText" presStyleLbl="alignAcc1" presStyleIdx="11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E8C1D-1234-45F3-AD47-96339E05790B}" type="pres">
      <dgm:prSet presAssocID="{3997DE73-8C2D-430C-84AE-6AA231A49D8B}" presName="sp" presStyleCnt="0"/>
      <dgm:spPr/>
    </dgm:pt>
    <dgm:pt modelId="{F5D057FD-39D3-4B66-A49C-2EC9D2CE49E1}" type="pres">
      <dgm:prSet presAssocID="{DF8BF019-F20A-4CD3-8AC1-3F6E902D24A7}" presName="composite" presStyleCnt="0"/>
      <dgm:spPr/>
    </dgm:pt>
    <dgm:pt modelId="{69B9BCB4-DD2D-4D9D-B138-7AF6AFBC67AB}" type="pres">
      <dgm:prSet presAssocID="{DF8BF019-F20A-4CD3-8AC1-3F6E902D24A7}" presName="parentText" presStyleLbl="alignNode1" presStyleIdx="12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EF157-46F3-4F05-965C-7F4377E29E16}" type="pres">
      <dgm:prSet presAssocID="{DF8BF019-F20A-4CD3-8AC1-3F6E902D24A7}" presName="descendantText" presStyleLbl="alignAcc1" presStyleIdx="12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ECE7A8-D3F5-4E39-936A-5A6CD562DD60}" type="pres">
      <dgm:prSet presAssocID="{234B6781-8136-4D3D-BC04-2F117609C0D4}" presName="sp" presStyleCnt="0"/>
      <dgm:spPr/>
    </dgm:pt>
    <dgm:pt modelId="{DEB36E41-7830-47DC-9D6C-50007D6A0B82}" type="pres">
      <dgm:prSet presAssocID="{842F47CE-77E0-4004-8478-C9D61636ECFE}" presName="composite" presStyleCnt="0"/>
      <dgm:spPr/>
    </dgm:pt>
    <dgm:pt modelId="{0187FB45-19F3-49B3-9C21-D14B3FA63962}" type="pres">
      <dgm:prSet presAssocID="{842F47CE-77E0-4004-8478-C9D61636ECFE}" presName="parentText" presStyleLbl="alignNode1" presStyleIdx="13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B4EB7-403B-4461-B72A-EBD115452CF9}" type="pres">
      <dgm:prSet presAssocID="{842F47CE-77E0-4004-8478-C9D61636ECFE}" presName="descendantText" presStyleLbl="alignAcc1" presStyleIdx="13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F9165B-465D-4A71-84FC-A3A4D9AA5CAF}" type="pres">
      <dgm:prSet presAssocID="{70C0788A-D3D2-47B0-A3A5-EEC5EDE9CA1D}" presName="sp" presStyleCnt="0"/>
      <dgm:spPr/>
    </dgm:pt>
    <dgm:pt modelId="{8950CE50-86FD-498B-A9B4-B15724FB6E54}" type="pres">
      <dgm:prSet presAssocID="{DFA4672D-07B5-4BD8-B159-1B765C794E3C}" presName="composite" presStyleCnt="0"/>
      <dgm:spPr/>
    </dgm:pt>
    <dgm:pt modelId="{C7F217D9-951A-4AB4-8539-E2747912233B}" type="pres">
      <dgm:prSet presAssocID="{DFA4672D-07B5-4BD8-B159-1B765C794E3C}" presName="parentText" presStyleLbl="alignNode1" presStyleIdx="14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276DEE-2106-4C2C-9889-7504242403DD}" type="pres">
      <dgm:prSet presAssocID="{DFA4672D-07B5-4BD8-B159-1B765C794E3C}" presName="descendantText" presStyleLbl="alignAcc1" presStyleIdx="14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980160-4901-4DF3-BA00-EE650A527503}" type="pres">
      <dgm:prSet presAssocID="{7971B153-24AD-49C3-BFE7-3B8A4226352C}" presName="sp" presStyleCnt="0"/>
      <dgm:spPr/>
    </dgm:pt>
    <dgm:pt modelId="{B7E0AE93-E161-412F-B64B-5DC2C40BA6C1}" type="pres">
      <dgm:prSet presAssocID="{3AD467D0-50C5-4DC9-8215-F094F9739601}" presName="composite" presStyleCnt="0"/>
      <dgm:spPr/>
    </dgm:pt>
    <dgm:pt modelId="{FB97992F-9202-4645-A3F9-AE4BE024A454}" type="pres">
      <dgm:prSet presAssocID="{3AD467D0-50C5-4DC9-8215-F094F9739601}" presName="parentText" presStyleLbl="alignNode1" presStyleIdx="15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4DD52-7919-4C3F-A412-EEECC5B54A42}" type="pres">
      <dgm:prSet presAssocID="{3AD467D0-50C5-4DC9-8215-F094F9739601}" presName="descendantText" presStyleLbl="alignAcc1" presStyleIdx="15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E9093B-04CA-41BD-8ECD-1AF85203F97D}" type="pres">
      <dgm:prSet presAssocID="{7CB9C708-3CCC-499B-BA20-D8547C83AF9F}" presName="sp" presStyleCnt="0"/>
      <dgm:spPr/>
    </dgm:pt>
    <dgm:pt modelId="{16535D56-353B-4DAC-B05D-B5D838D01145}" type="pres">
      <dgm:prSet presAssocID="{88A41B78-C149-448E-9FC9-0EB254AA7904}" presName="composite" presStyleCnt="0"/>
      <dgm:spPr/>
    </dgm:pt>
    <dgm:pt modelId="{E2242A3B-6B4D-43D1-9B96-EDD430AEE228}" type="pres">
      <dgm:prSet presAssocID="{88A41B78-C149-448E-9FC9-0EB254AA7904}" presName="parentText" presStyleLbl="alignNode1" presStyleIdx="16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C7B6EB-C0E9-41CA-BA9C-C69BC951BC44}" type="pres">
      <dgm:prSet presAssocID="{88A41B78-C149-448E-9FC9-0EB254AA7904}" presName="descendantText" presStyleLbl="alignAcc1" presStyleIdx="16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AB8FB-1B55-4256-91E1-A0CB8B89E54D}" type="pres">
      <dgm:prSet presAssocID="{5B2F2D39-478C-4747-BD7B-3C237D87FA2D}" presName="sp" presStyleCnt="0"/>
      <dgm:spPr/>
    </dgm:pt>
    <dgm:pt modelId="{621A903C-EAE7-4818-BCFE-2722DACEB7A0}" type="pres">
      <dgm:prSet presAssocID="{ABD477F4-B2BB-4806-8F7B-D04E86DCEF0F}" presName="composite" presStyleCnt="0"/>
      <dgm:spPr/>
    </dgm:pt>
    <dgm:pt modelId="{CA63BC64-BB9A-4676-9330-8321929C0533}" type="pres">
      <dgm:prSet presAssocID="{ABD477F4-B2BB-4806-8F7B-D04E86DCEF0F}" presName="parentText" presStyleLbl="alignNode1" presStyleIdx="17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B2839-4F6B-47E9-9F61-DE9C95A5DE66}" type="pres">
      <dgm:prSet presAssocID="{ABD477F4-B2BB-4806-8F7B-D04E86DCEF0F}" presName="descendantText" presStyleLbl="alignAcc1" presStyleIdx="17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6AE57-6FD2-4B5E-AD5D-FDEEF37F1071}" type="pres">
      <dgm:prSet presAssocID="{257AD2DD-543F-4759-A631-63F41431C6D6}" presName="sp" presStyleCnt="0"/>
      <dgm:spPr/>
    </dgm:pt>
    <dgm:pt modelId="{0F372D32-0CA1-4F89-93E4-DBA82D78F47C}" type="pres">
      <dgm:prSet presAssocID="{BA474C55-1125-4F61-A3FE-EB568F90D6B6}" presName="composite" presStyleCnt="0"/>
      <dgm:spPr/>
    </dgm:pt>
    <dgm:pt modelId="{5624C3A4-0FD4-4FDF-A45F-CC5ACBEBB28F}" type="pres">
      <dgm:prSet presAssocID="{BA474C55-1125-4F61-A3FE-EB568F90D6B6}" presName="parentText" presStyleLbl="alignNode1" presStyleIdx="18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A6A4A-4AC9-4D8C-AB62-97B397C8AF24}" type="pres">
      <dgm:prSet presAssocID="{BA474C55-1125-4F61-A3FE-EB568F90D6B6}" presName="descendantText" presStyleLbl="alignAcc1" presStyleIdx="18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CD305-C523-4A67-B6E5-19FE59FB0D6D}" type="pres">
      <dgm:prSet presAssocID="{AAB44CC5-E2F3-40B6-B951-460C5074D86F}" presName="sp" presStyleCnt="0"/>
      <dgm:spPr/>
    </dgm:pt>
    <dgm:pt modelId="{93AA3E68-0EE3-40F1-8AB0-26640B6FE33F}" type="pres">
      <dgm:prSet presAssocID="{0653C97A-3AC1-4141-95D3-5CBC6F9A80EC}" presName="composite" presStyleCnt="0"/>
      <dgm:spPr/>
    </dgm:pt>
    <dgm:pt modelId="{E5A955ED-5C98-4EED-826C-30EE96601F96}" type="pres">
      <dgm:prSet presAssocID="{0653C97A-3AC1-4141-95D3-5CBC6F9A80EC}" presName="parentText" presStyleLbl="alignNode1" presStyleIdx="19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6F58D4-698F-49EC-8304-7D93B1C3C37A}" type="pres">
      <dgm:prSet presAssocID="{0653C97A-3AC1-4141-95D3-5CBC6F9A80EC}" presName="descendantText" presStyleLbl="alignAcc1" presStyleIdx="19" presStyleCnt="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142005-86BA-4862-8CBE-64F044C3E9F5}" type="pres">
      <dgm:prSet presAssocID="{0A6FAC26-CC3C-4A60-B19C-66FD321FA2FE}" presName="sp" presStyleCnt="0"/>
      <dgm:spPr/>
    </dgm:pt>
    <dgm:pt modelId="{5EFCDC7A-8CB7-4D83-8853-E144FC634345}" type="pres">
      <dgm:prSet presAssocID="{1DE6708A-E86B-4A5F-B12E-0F23B572890C}" presName="composite" presStyleCnt="0"/>
      <dgm:spPr/>
    </dgm:pt>
    <dgm:pt modelId="{8CA348C6-2241-4441-BBFB-378DDCA051DF}" type="pres">
      <dgm:prSet presAssocID="{1DE6708A-E86B-4A5F-B12E-0F23B572890C}" presName="parentText" presStyleLbl="alignNode1" presStyleIdx="20" presStyleCnt="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38D44-D2BE-49DF-B437-CABA13E67926}" type="pres">
      <dgm:prSet presAssocID="{1DE6708A-E86B-4A5F-B12E-0F23B572890C}" presName="descendantText" presStyleLbl="alignAcc1" presStyleIdx="20" presStyleCnt="21" custLinFactNeighborX="971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1BEDF5-0717-4E19-B01D-BFBA6857B2FB}" type="presOf" srcId="{50DB8C08-FF56-4E54-B73D-D826701CC1E9}" destId="{4EF4DD52-7919-4C3F-A412-EEECC5B54A42}" srcOrd="0" destOrd="0" presId="urn:microsoft.com/office/officeart/2005/8/layout/chevron2"/>
    <dgm:cxn modelId="{5856447C-F614-4C76-A38C-0EEC2DF1BCA7}" srcId="{A94007C5-4E69-4D74-A2B8-10CDD94EB9C1}" destId="{1DE6708A-E86B-4A5F-B12E-0F23B572890C}" srcOrd="20" destOrd="0" parTransId="{76A95A4C-B7DC-4A71-9B46-67FC8AFCEED5}" sibTransId="{FCE4897C-95AE-4FD4-9DD3-758E5A28268A}"/>
    <dgm:cxn modelId="{7DE2D76D-01D1-41A3-861D-D17D31844B49}" type="presOf" srcId="{026892E2-CCD9-481B-856D-90A8048CB162}" destId="{42C7B6EB-C0E9-41CA-BA9C-C69BC951BC44}" srcOrd="0" destOrd="0" presId="urn:microsoft.com/office/officeart/2005/8/layout/chevron2"/>
    <dgm:cxn modelId="{C9B7B093-8558-44D1-A543-6886FD7D6BB1}" type="presOf" srcId="{B97F4094-E1D4-4C12-B1EE-4B34FB6A1A14}" destId="{136E133D-6C30-4EA5-9326-FC586BA94B10}" srcOrd="0" destOrd="0" presId="urn:microsoft.com/office/officeart/2005/8/layout/chevron2"/>
    <dgm:cxn modelId="{3A72EFFA-F9FB-4F26-993C-88F093CD9ACF}" type="presOf" srcId="{E754D2C4-146D-4A56-9E1C-270EA1020DE6}" destId="{679F0436-B7F8-4746-B8F7-B4DAAE161D19}" srcOrd="0" destOrd="0" presId="urn:microsoft.com/office/officeart/2005/8/layout/chevron2"/>
    <dgm:cxn modelId="{F6E64DD5-8316-4242-9ACA-6C39487C8FC6}" srcId="{E681C57E-C292-4405-9756-519FAFE9C7E9}" destId="{D9EFC84A-7CC4-4DFE-83F3-8EEF54C47FCF}" srcOrd="0" destOrd="0" parTransId="{8BE02CD1-A79F-4566-8B28-D425D59159C0}" sibTransId="{7FDC5677-DBD7-41A5-AD24-80B6CF35C087}"/>
    <dgm:cxn modelId="{BC44D92F-235C-411E-BD39-C5691A35C96B}" type="presOf" srcId="{C66BF880-FD92-4A80-9573-C916493063FE}" destId="{779EF157-46F3-4F05-965C-7F4377E29E16}" srcOrd="0" destOrd="0" presId="urn:microsoft.com/office/officeart/2005/8/layout/chevron2"/>
    <dgm:cxn modelId="{6B6BF796-2624-497F-9DEA-480903342B9A}" srcId="{A94007C5-4E69-4D74-A2B8-10CDD94EB9C1}" destId="{842F47CE-77E0-4004-8478-C9D61636ECFE}" srcOrd="13" destOrd="0" parTransId="{B585AC8A-F8BE-4C44-A3F3-5A445E308D67}" sibTransId="{70C0788A-D3D2-47B0-A3A5-EEC5EDE9CA1D}"/>
    <dgm:cxn modelId="{3C927D62-6280-4AB9-B55E-164279619905}" srcId="{0117E546-DE54-41D9-A913-91FC2317F1C2}" destId="{3A739137-4669-4912-A53A-4B698D501098}" srcOrd="0" destOrd="0" parTransId="{7EEC4C29-6DF6-4DD6-85F6-659EEAF91479}" sibTransId="{C18E77C4-8CCC-4965-B1B8-625B68E14656}"/>
    <dgm:cxn modelId="{70DDB797-2BF5-4F70-90F9-2A5402D36BFF}" type="presOf" srcId="{34A4593F-BFF4-4A41-80C7-1D51DC6B2EEC}" destId="{A39082A6-DF5E-4FA2-B658-A09CA0DA65AE}" srcOrd="0" destOrd="0" presId="urn:microsoft.com/office/officeart/2005/8/layout/chevron2"/>
    <dgm:cxn modelId="{747B0958-B8E1-44CA-91F4-229E8568EB94}" srcId="{BA474C55-1125-4F61-A3FE-EB568F90D6B6}" destId="{23D4DA23-C662-48E1-B368-1352EA9EE1B6}" srcOrd="0" destOrd="0" parTransId="{6943D244-C3A7-4EC1-BAB1-3EB52B2E6851}" sibTransId="{1B653D58-C226-4A49-91EB-3A02BBCD5B80}"/>
    <dgm:cxn modelId="{DDB332BE-8A49-489B-A706-9E5E6EC812AB}" srcId="{A94007C5-4E69-4D74-A2B8-10CDD94EB9C1}" destId="{34A4593F-BFF4-4A41-80C7-1D51DC6B2EEC}" srcOrd="3" destOrd="0" parTransId="{7EBBB01C-30BF-447F-8FA1-D693B653EEDB}" sibTransId="{23903D87-5E6B-41A8-902E-0988C97B4608}"/>
    <dgm:cxn modelId="{E10150EC-D941-444F-889B-03FD6066B05B}" type="presOf" srcId="{F5406C32-EB13-4DF1-8C49-98A9AFD76FB4}" destId="{88D956D1-94CF-4AEF-8E38-B4D2FE7F8E9C}" srcOrd="0" destOrd="0" presId="urn:microsoft.com/office/officeart/2005/8/layout/chevron2"/>
    <dgm:cxn modelId="{17A0EFC4-D9F9-4C27-8BB2-66FD4D8D8539}" srcId="{A8A36632-58BF-445B-BE33-E785121981AD}" destId="{14528965-25F2-4CD2-98A3-AEC4215CBE06}" srcOrd="0" destOrd="0" parTransId="{4C2BE116-4549-4BF1-B8B7-FB8F70A668C5}" sibTransId="{50BEB553-F692-4882-8755-E1B11263D2EE}"/>
    <dgm:cxn modelId="{F8599E48-8A8D-4A34-B29C-06E1CCAFA8D5}" type="presOf" srcId="{B5AA216A-5956-4746-BA8A-94DF3D52358F}" destId="{A8610840-27BB-45A6-B550-18CEC1702E48}" srcOrd="0" destOrd="0" presId="urn:microsoft.com/office/officeart/2005/8/layout/chevron2"/>
    <dgm:cxn modelId="{1BD44FEB-C94E-4949-B9B3-E86C8F252C77}" type="presOf" srcId="{DF8BF019-F20A-4CD3-8AC1-3F6E902D24A7}" destId="{69B9BCB4-DD2D-4D9D-B138-7AF6AFBC67AB}" srcOrd="0" destOrd="0" presId="urn:microsoft.com/office/officeart/2005/8/layout/chevron2"/>
    <dgm:cxn modelId="{42465834-21A8-4A3C-B909-09CB9734B759}" srcId="{1DE6708A-E86B-4A5F-B12E-0F23B572890C}" destId="{2D5640A7-49D1-48E0-8EF5-E978E05B6887}" srcOrd="0" destOrd="0" parTransId="{D7A9ECD1-650F-401A-81AE-0024ADD70B9A}" sibTransId="{9883ED26-4658-4779-B22D-45B185FB7F11}"/>
    <dgm:cxn modelId="{AAD4C15E-05DE-4C98-86D2-C284D76CC57C}" srcId="{DC79D76D-E4BA-49A2-91E3-4C31FC6F116E}" destId="{5DFF0C57-4975-448A-8696-92CC7BFB62C7}" srcOrd="0" destOrd="0" parTransId="{52946F71-F986-4C39-9EBF-F2E6E0C51568}" sibTransId="{52A70938-4F0F-440F-AD1A-A913C47ED355}"/>
    <dgm:cxn modelId="{5ACC40B1-A2E5-48CE-A7DA-3585C96F86F7}" type="presOf" srcId="{A94007C5-4E69-4D74-A2B8-10CDD94EB9C1}" destId="{43B3B78A-2688-4E60-88B5-EEF3B7D09F7A}" srcOrd="0" destOrd="0" presId="urn:microsoft.com/office/officeart/2005/8/layout/chevron2"/>
    <dgm:cxn modelId="{D0B1C955-17A0-44AE-BDB1-22116695AFF9}" type="presOf" srcId="{1DE6708A-E86B-4A5F-B12E-0F23B572890C}" destId="{8CA348C6-2241-4441-BBFB-378DDCA051DF}" srcOrd="0" destOrd="0" presId="urn:microsoft.com/office/officeart/2005/8/layout/chevron2"/>
    <dgm:cxn modelId="{1EC045B7-EAEE-474F-BEE7-BF53B5A118AB}" type="presOf" srcId="{3A739137-4669-4912-A53A-4B698D501098}" destId="{9ACCE49D-B138-4F9F-ABFB-304F11832CBE}" srcOrd="0" destOrd="0" presId="urn:microsoft.com/office/officeart/2005/8/layout/chevron2"/>
    <dgm:cxn modelId="{D394FCE6-67DE-4731-A318-F8CFF0A01C96}" srcId="{A94007C5-4E69-4D74-A2B8-10CDD94EB9C1}" destId="{3F7AF0BB-4545-4A67-9716-0F3C1E15F70D}" srcOrd="8" destOrd="0" parTransId="{E173033A-823A-41E7-8272-4BEC85128B84}" sibTransId="{4345B98B-9786-4E27-A577-26DA0F922C9E}"/>
    <dgm:cxn modelId="{65A3EF6A-4DE2-49EE-BD5F-A4AD939A1A0C}" type="presOf" srcId="{54798066-C9A4-44DF-AA1B-E6977821844D}" destId="{561B617D-BD24-47EA-84C0-2DA0464FA655}" srcOrd="0" destOrd="0" presId="urn:microsoft.com/office/officeart/2005/8/layout/chevron2"/>
    <dgm:cxn modelId="{0B6C951D-D981-4794-AF41-2886C6105BDE}" type="presOf" srcId="{14528965-25F2-4CD2-98A3-AEC4215CBE06}" destId="{8B12C580-7102-4BD0-BBC9-11CBD5C3FBBB}" srcOrd="0" destOrd="0" presId="urn:microsoft.com/office/officeart/2005/8/layout/chevron2"/>
    <dgm:cxn modelId="{E047A4FB-AAEA-4925-A357-D3B9A621BBEE}" type="presOf" srcId="{E681C57E-C292-4405-9756-519FAFE9C7E9}" destId="{6D5B4866-726E-411F-968D-A24D3CE4B4C6}" srcOrd="0" destOrd="0" presId="urn:microsoft.com/office/officeart/2005/8/layout/chevron2"/>
    <dgm:cxn modelId="{99A5E383-C99B-456A-97F8-EC33BC0B1975}" srcId="{A94007C5-4E69-4D74-A2B8-10CDD94EB9C1}" destId="{3AD467D0-50C5-4DC9-8215-F094F9739601}" srcOrd="15" destOrd="0" parTransId="{F65A473E-85BD-4917-92EA-93B02D23BC94}" sibTransId="{7CB9C708-3CCC-499B-BA20-D8547C83AF9F}"/>
    <dgm:cxn modelId="{AA65F32B-CC88-4B04-BD2D-545C13582575}" srcId="{34A4593F-BFF4-4A41-80C7-1D51DC6B2EEC}" destId="{7290B4B5-4DDA-4841-8337-ED1FCC6812D3}" srcOrd="0" destOrd="0" parTransId="{E23E6081-5F2F-4B74-8D3B-905987CFC8C7}" sibTransId="{24254BC0-5CD4-4F19-BFF7-E70C84D2A14B}"/>
    <dgm:cxn modelId="{FF9C8255-71E2-4857-AA2F-F72354DB6D1B}" srcId="{2F61D235-407D-4947-B9B4-4987536A55B3}" destId="{A921C1B4-F787-4AFA-90C3-EEF4DD1EBFE8}" srcOrd="0" destOrd="0" parTransId="{B269A00B-5226-4D5C-86F8-D077615C0937}" sibTransId="{947E06F0-6375-4ABA-8A0D-E53298D039B8}"/>
    <dgm:cxn modelId="{6CE7113B-DE81-463E-B42D-3A49AE241502}" type="presOf" srcId="{A921C1B4-F787-4AFA-90C3-EEF4DD1EBFE8}" destId="{A346EC77-B710-4247-82EF-769A10B5BEF8}" srcOrd="0" destOrd="0" presId="urn:microsoft.com/office/officeart/2005/8/layout/chevron2"/>
    <dgm:cxn modelId="{467B0992-0D9D-4FBB-BCEE-D129AB0AE39F}" srcId="{3AD467D0-50C5-4DC9-8215-F094F9739601}" destId="{50DB8C08-FF56-4E54-B73D-D826701CC1E9}" srcOrd="0" destOrd="0" parTransId="{DCBC3D06-CDFB-4781-A541-848874084DEB}" sibTransId="{1B918EDB-9AAE-49DD-8159-8148A1F2B412}"/>
    <dgm:cxn modelId="{973F841A-E6FC-449B-8591-13B2BD5CC4D5}" type="presOf" srcId="{DFA4672D-07B5-4BD8-B159-1B765C794E3C}" destId="{C7F217D9-951A-4AB4-8539-E2747912233B}" srcOrd="0" destOrd="0" presId="urn:microsoft.com/office/officeart/2005/8/layout/chevron2"/>
    <dgm:cxn modelId="{FC89860E-248D-4331-8754-56EE64A96A27}" type="presOf" srcId="{7290B4B5-4DDA-4841-8337-ED1FCC6812D3}" destId="{FACA1918-9EB1-458F-B100-C609CD07212A}" srcOrd="0" destOrd="0" presId="urn:microsoft.com/office/officeart/2005/8/layout/chevron2"/>
    <dgm:cxn modelId="{614679BB-BDD0-41EC-9ED4-AF9166812718}" type="presOf" srcId="{546599B1-2CD7-4FE0-949D-4CE74C86C5AC}" destId="{085EF545-11A0-4B67-98E6-BEB8F3931041}" srcOrd="0" destOrd="0" presId="urn:microsoft.com/office/officeart/2005/8/layout/chevron2"/>
    <dgm:cxn modelId="{D30AD85E-6AFB-4199-8F4E-2C6526A6D7E7}" srcId="{A94007C5-4E69-4D74-A2B8-10CDD94EB9C1}" destId="{2F61D235-407D-4947-B9B4-4987536A55B3}" srcOrd="11" destOrd="0" parTransId="{6687B9FE-9E62-466D-9170-743D08ADBD8A}" sibTransId="{3997DE73-8C2D-430C-84AE-6AA231A49D8B}"/>
    <dgm:cxn modelId="{17D4FEE2-4D7D-4F84-82A6-18D83992686A}" srcId="{B5AA216A-5956-4746-BA8A-94DF3D52358F}" destId="{E3C93E29-9E81-4CCD-9A2C-4D39059A7F65}" srcOrd="0" destOrd="0" parTransId="{95E6B677-211C-4B88-8543-CFABA9AB7114}" sibTransId="{951F26CA-1F44-4828-A3A6-6952371363A1}"/>
    <dgm:cxn modelId="{EB5C310C-289C-4BCF-843D-A628BCC050F4}" srcId="{A94007C5-4E69-4D74-A2B8-10CDD94EB9C1}" destId="{88A41B78-C149-448E-9FC9-0EB254AA7904}" srcOrd="16" destOrd="0" parTransId="{23D815B4-2B8B-4B2E-A719-BD2B118ECD53}" sibTransId="{5B2F2D39-478C-4747-BD7B-3C237D87FA2D}"/>
    <dgm:cxn modelId="{615E737E-F884-49C9-93E6-3D091EA53AE9}" type="presOf" srcId="{2F61D235-407D-4947-B9B4-4987536A55B3}" destId="{F62CAE5F-DC78-41C0-ADF2-F5AD94B77991}" srcOrd="0" destOrd="0" presId="urn:microsoft.com/office/officeart/2005/8/layout/chevron2"/>
    <dgm:cxn modelId="{A99C0C10-0C08-4556-80F0-79CC2A783AE3}" srcId="{3F7AF0BB-4545-4A67-9716-0F3C1E15F70D}" destId="{E5442720-D02C-46EF-A24B-4FD4575008B6}" srcOrd="0" destOrd="0" parTransId="{49D5239E-DA8F-4E23-9735-D07FFB667DC3}" sibTransId="{289EB8B3-2549-4D41-B0EA-791D82450E2A}"/>
    <dgm:cxn modelId="{42101EB8-FEFB-4642-8E7A-D014512A3004}" type="presOf" srcId="{6DE8E21F-1BA2-4E89-991D-3317E7037953}" destId="{8AC08CC3-EAF1-418C-A582-3A9A4210D96B}" srcOrd="0" destOrd="0" presId="urn:microsoft.com/office/officeart/2005/8/layout/chevron2"/>
    <dgm:cxn modelId="{9731FE81-B2D9-4653-A9F7-212846FB78FA}" srcId="{DFA4672D-07B5-4BD8-B159-1B765C794E3C}" destId="{6D8B0FDB-C47B-4EB5-A32A-9ADAA3FD6EC4}" srcOrd="0" destOrd="0" parTransId="{EF17370E-0C83-4B66-876F-EB8AD77C28E2}" sibTransId="{A3BE1B9F-EF33-43EA-875F-222DF46BD3E9}"/>
    <dgm:cxn modelId="{F97FFF82-B5E6-4040-89B7-3C239D886863}" srcId="{A94007C5-4E69-4D74-A2B8-10CDD94EB9C1}" destId="{D5CDF375-9FCD-41D2-AAC9-DFE05C61C20E}" srcOrd="0" destOrd="0" parTransId="{8492FDA5-DF7F-4231-BC32-801AEDEFF914}" sibTransId="{C80E27D8-4D63-48CA-85D2-04093809DF9A}"/>
    <dgm:cxn modelId="{728651A6-31AB-454C-9C29-DAD20E2A6275}" type="presOf" srcId="{D5CDF375-9FCD-41D2-AAC9-DFE05C61C20E}" destId="{6398FEC3-418F-4DC5-A0B8-246265811775}" srcOrd="0" destOrd="0" presId="urn:microsoft.com/office/officeart/2005/8/layout/chevron2"/>
    <dgm:cxn modelId="{437A7B42-947A-4F43-8EBE-B0EDE869349A}" type="presOf" srcId="{C4924532-ED51-4DB7-B435-C7E96A0E9CF8}" destId="{1F7B4EB7-403B-4461-B72A-EBD115452CF9}" srcOrd="0" destOrd="0" presId="urn:microsoft.com/office/officeart/2005/8/layout/chevron2"/>
    <dgm:cxn modelId="{CA7468BB-FC19-4C38-A7C4-B3359BAD486F}" srcId="{A94007C5-4E69-4D74-A2B8-10CDD94EB9C1}" destId="{BA474C55-1125-4F61-A3FE-EB568F90D6B6}" srcOrd="18" destOrd="0" parTransId="{B36E7B7E-0785-4E92-A32B-9FC39F0577D6}" sibTransId="{AAB44CC5-E2F3-40B6-B951-460C5074D86F}"/>
    <dgm:cxn modelId="{029D5B08-A3E5-450D-A7DC-B681B1BFE4A1}" srcId="{DF8BF019-F20A-4CD3-8AC1-3F6E902D24A7}" destId="{C66BF880-FD92-4A80-9573-C916493063FE}" srcOrd="0" destOrd="0" parTransId="{3BD0A61F-70F2-4924-ACF4-98D34B769E3C}" sibTransId="{578B6625-81F8-4F37-8265-63CA6CD333C1}"/>
    <dgm:cxn modelId="{E4F17E2E-12A9-42AC-BCA7-1B0FF1F5A933}" srcId="{A94007C5-4E69-4D74-A2B8-10CDD94EB9C1}" destId="{A8A36632-58BF-445B-BE33-E785121981AD}" srcOrd="9" destOrd="0" parTransId="{FF5132DC-D7C7-4001-AC9B-DD4764936971}" sibTransId="{794EDA0D-E70E-4419-AEB4-D657D57AC4E8}"/>
    <dgm:cxn modelId="{5742C699-01C2-4885-9A47-9FCF335EAD6D}" srcId="{F5406C32-EB13-4DF1-8C49-98A9AFD76FB4}" destId="{546599B1-2CD7-4FE0-949D-4CE74C86C5AC}" srcOrd="0" destOrd="0" parTransId="{C39475EA-2DFF-49ED-97EE-B8C03B34641A}" sibTransId="{9EEFD20C-AB95-4A37-89C3-0C97E9758B8A}"/>
    <dgm:cxn modelId="{5C320828-2FE5-4216-ACD8-FFC20DD510DB}" type="presOf" srcId="{842F47CE-77E0-4004-8478-C9D61636ECFE}" destId="{0187FB45-19F3-49B3-9C21-D14B3FA63962}" srcOrd="0" destOrd="0" presId="urn:microsoft.com/office/officeart/2005/8/layout/chevron2"/>
    <dgm:cxn modelId="{4A7F8B74-587F-49F4-89F7-17F2DA43A372}" type="presOf" srcId="{23D4DA23-C662-48E1-B368-1352EA9EE1B6}" destId="{D52A6A4A-4AC9-4D8C-AB62-97B397C8AF24}" srcOrd="0" destOrd="0" presId="urn:microsoft.com/office/officeart/2005/8/layout/chevron2"/>
    <dgm:cxn modelId="{B750909B-A464-47D2-9C0C-938085D62D61}" type="presOf" srcId="{A895463B-A1FC-4748-88CB-9AE85352D1AE}" destId="{29748CE3-5B77-4D69-87BF-6A5F71534A7B}" srcOrd="0" destOrd="0" presId="urn:microsoft.com/office/officeart/2005/8/layout/chevron2"/>
    <dgm:cxn modelId="{0E5D812D-D1AD-457B-880D-1D05F5E15A7D}" type="presOf" srcId="{2D5640A7-49D1-48E0-8EF5-E978E05B6887}" destId="{E1F38D44-D2BE-49DF-B437-CABA13E67926}" srcOrd="0" destOrd="0" presId="urn:microsoft.com/office/officeart/2005/8/layout/chevron2"/>
    <dgm:cxn modelId="{31266FFF-08D8-4DAE-97AB-FA6DD6A0FED7}" srcId="{A94007C5-4E69-4D74-A2B8-10CDD94EB9C1}" destId="{0653C97A-3AC1-4141-95D3-5CBC6F9A80EC}" srcOrd="19" destOrd="0" parTransId="{3366B103-716D-4625-B250-F74674C2C4D9}" sibTransId="{0A6FAC26-CC3C-4A60-B19C-66FD321FA2FE}"/>
    <dgm:cxn modelId="{A0B0C663-ED12-4F23-97AE-62EC8D97BEBA}" type="presOf" srcId="{88A41B78-C149-448E-9FC9-0EB254AA7904}" destId="{E2242A3B-6B4D-43D1-9B96-EDD430AEE228}" srcOrd="0" destOrd="0" presId="urn:microsoft.com/office/officeart/2005/8/layout/chevron2"/>
    <dgm:cxn modelId="{206BEDFF-5546-49E1-9138-719104B084CF}" srcId="{A94007C5-4E69-4D74-A2B8-10CDD94EB9C1}" destId="{E754D2C4-146D-4A56-9E1C-270EA1020DE6}" srcOrd="1" destOrd="0" parTransId="{BE49F096-530E-4F46-9A43-AA3C2DE10809}" sibTransId="{401C235D-14B1-4CBE-BB5B-C3111F26380B}"/>
    <dgm:cxn modelId="{FCAB7E6F-57DA-4750-A2F8-EC192A5D15E4}" srcId="{D5CDF375-9FCD-41D2-AAC9-DFE05C61C20E}" destId="{54798066-C9A4-44DF-AA1B-E6977821844D}" srcOrd="0" destOrd="0" parTransId="{0B9AA7CC-5493-41AE-B58C-5AE054C80FEC}" sibTransId="{63FB1FE1-E2EC-4B78-B9FD-539A09CEA91F}"/>
    <dgm:cxn modelId="{50F87CDF-3682-4523-9983-2AAB80D23050}" type="presOf" srcId="{A8A36632-58BF-445B-BE33-E785121981AD}" destId="{A08FDD60-4176-4F33-BFEF-0B2165582821}" srcOrd="0" destOrd="0" presId="urn:microsoft.com/office/officeart/2005/8/layout/chevron2"/>
    <dgm:cxn modelId="{1154AB79-C902-4CD4-BAB8-683E9A2212DF}" srcId="{B97F4094-E1D4-4C12-B1EE-4B34FB6A1A14}" destId="{6DE8E21F-1BA2-4E89-991D-3317E7037953}" srcOrd="0" destOrd="0" parTransId="{1143E0FB-9281-452C-BDB2-2ADE5661E5C3}" sibTransId="{AE8E1D28-2936-4C9D-AC11-F5B8FFA11A35}"/>
    <dgm:cxn modelId="{4D504883-3A55-4CEB-A51C-84089A9FF9B5}" srcId="{A94007C5-4E69-4D74-A2B8-10CDD94EB9C1}" destId="{0117E546-DE54-41D9-A913-91FC2317F1C2}" srcOrd="7" destOrd="0" parTransId="{59088436-BD93-4090-B496-F3B66B6754F9}" sibTransId="{F05F0467-8AC3-4DF1-AE22-98C3D659F8BF}"/>
    <dgm:cxn modelId="{ED949AE2-CB0A-4A2E-9918-9A95602CC569}" srcId="{A94007C5-4E69-4D74-A2B8-10CDD94EB9C1}" destId="{B97F4094-E1D4-4C12-B1EE-4B34FB6A1A14}" srcOrd="4" destOrd="0" parTransId="{0C0473EB-769F-4E30-A883-B424615D5905}" sibTransId="{34ECE337-1588-46A8-A488-F54421461053}"/>
    <dgm:cxn modelId="{5F7F81CC-D0CA-4356-B019-F45357701A83}" type="presOf" srcId="{0653C97A-3AC1-4141-95D3-5CBC6F9A80EC}" destId="{E5A955ED-5C98-4EED-826C-30EE96601F96}" srcOrd="0" destOrd="0" presId="urn:microsoft.com/office/officeart/2005/8/layout/chevron2"/>
    <dgm:cxn modelId="{507D9881-D719-45E0-80F7-88643C1A779D}" type="presOf" srcId="{DC79D76D-E4BA-49A2-91E3-4C31FC6F116E}" destId="{BEC5F990-B92C-4E26-8541-BDD0E594FFA8}" srcOrd="0" destOrd="0" presId="urn:microsoft.com/office/officeart/2005/8/layout/chevron2"/>
    <dgm:cxn modelId="{1F3A48F2-91AC-4771-B288-CEE679FAA57E}" type="presOf" srcId="{12BB2963-12BE-4781-811E-C93D2FD69A6F}" destId="{CB6F58D4-698F-49EC-8304-7D93B1C3C37A}" srcOrd="0" destOrd="0" presId="urn:microsoft.com/office/officeart/2005/8/layout/chevron2"/>
    <dgm:cxn modelId="{5F85C8FC-337C-4CEA-A2AC-80A51E1BE11C}" srcId="{0653C97A-3AC1-4141-95D3-5CBC6F9A80EC}" destId="{12BB2963-12BE-4781-811E-C93D2FD69A6F}" srcOrd="0" destOrd="0" parTransId="{512472D5-2122-4DE5-A636-129618A2FF2B}" sibTransId="{C6E8CAF7-65AA-4144-BECB-2D46A65FB6BF}"/>
    <dgm:cxn modelId="{C3FE1FE1-1469-4DCE-8280-F7C5FBC65A99}" srcId="{A94007C5-4E69-4D74-A2B8-10CDD94EB9C1}" destId="{F5406C32-EB13-4DF1-8C49-98A9AFD76FB4}" srcOrd="6" destOrd="0" parTransId="{6CA7110D-372E-4016-898F-BD7175C21C0A}" sibTransId="{9CE42CDE-1510-463B-845A-2C638688FC79}"/>
    <dgm:cxn modelId="{9D0EC29D-0760-405E-B6C0-EB6FB36998F4}" type="presOf" srcId="{3AD467D0-50C5-4DC9-8215-F094F9739601}" destId="{FB97992F-9202-4645-A3F9-AE4BE024A454}" srcOrd="0" destOrd="0" presId="urn:microsoft.com/office/officeart/2005/8/layout/chevron2"/>
    <dgm:cxn modelId="{6DA928C5-A127-43AA-A05A-A81143A99616}" type="presOf" srcId="{D9EFC84A-7CC4-4DFE-83F3-8EEF54C47FCF}" destId="{0852FFE1-787F-4113-A63C-030A11DD6EFF}" srcOrd="0" destOrd="0" presId="urn:microsoft.com/office/officeart/2005/8/layout/chevron2"/>
    <dgm:cxn modelId="{D8A58A8A-0857-4D9A-ABE2-0F134DC2CC9D}" srcId="{A94007C5-4E69-4D74-A2B8-10CDD94EB9C1}" destId="{DF8BF019-F20A-4CD3-8AC1-3F6E902D24A7}" srcOrd="12" destOrd="0" parTransId="{BB6DBFED-EF3F-4AE7-91B1-A6EADD268F23}" sibTransId="{234B6781-8136-4D3D-BC04-2F117609C0D4}"/>
    <dgm:cxn modelId="{E00F62BE-E29C-4474-861B-F003479B64B4}" type="presOf" srcId="{ABD477F4-B2BB-4806-8F7B-D04E86DCEF0F}" destId="{CA63BC64-BB9A-4676-9330-8321929C0533}" srcOrd="0" destOrd="0" presId="urn:microsoft.com/office/officeart/2005/8/layout/chevron2"/>
    <dgm:cxn modelId="{0430D0DA-A5F6-40F0-823E-CAC223EF9279}" srcId="{A94007C5-4E69-4D74-A2B8-10CDD94EB9C1}" destId="{B5AA216A-5956-4746-BA8A-94DF3D52358F}" srcOrd="10" destOrd="0" parTransId="{590CA872-CFC8-49D0-B55F-259EA45B39D0}" sibTransId="{48C7C06D-4FA3-423B-B153-0BB6197EF64F}"/>
    <dgm:cxn modelId="{2DB465D4-C48F-41CE-AF5E-7904ACC97B95}" srcId="{A94007C5-4E69-4D74-A2B8-10CDD94EB9C1}" destId="{DFA4672D-07B5-4BD8-B159-1B765C794E3C}" srcOrd="14" destOrd="0" parTransId="{A79DDAC3-5CDD-4308-AD4D-1ED570B90880}" sibTransId="{7971B153-24AD-49C3-BFE7-3B8A4226352C}"/>
    <dgm:cxn modelId="{2B15BDA1-3AD3-4297-A5B7-CDBBEBC5199C}" type="presOf" srcId="{6D8B0FDB-C47B-4EB5-A32A-9ADAA3FD6EC4}" destId="{53276DEE-2106-4C2C-9889-7504242403DD}" srcOrd="0" destOrd="0" presId="urn:microsoft.com/office/officeart/2005/8/layout/chevron2"/>
    <dgm:cxn modelId="{5ADCDFA4-2063-4D00-9B4D-8F59D2D6954C}" srcId="{88A41B78-C149-448E-9FC9-0EB254AA7904}" destId="{026892E2-CCD9-481B-856D-90A8048CB162}" srcOrd="0" destOrd="0" parTransId="{16E1A932-5A9B-471B-8B47-1FF87AC1DEC7}" sibTransId="{CA3822AB-F4DB-4F3F-9D92-9E1E16D435DF}"/>
    <dgm:cxn modelId="{0D8B8C46-029F-4C6E-90C9-77BE1FC800A2}" type="presOf" srcId="{3F7AF0BB-4545-4A67-9716-0F3C1E15F70D}" destId="{C0C2EA90-3D46-485D-A6F5-440DAA83A47C}" srcOrd="0" destOrd="0" presId="urn:microsoft.com/office/officeart/2005/8/layout/chevron2"/>
    <dgm:cxn modelId="{907F0412-7053-4C5A-B5A9-3ABBA8A24272}" type="presOf" srcId="{E3C93E29-9E81-4CCD-9A2C-4D39059A7F65}" destId="{81CCBF39-83B2-4406-9CB4-642F08451302}" srcOrd="0" destOrd="0" presId="urn:microsoft.com/office/officeart/2005/8/layout/chevron2"/>
    <dgm:cxn modelId="{CD37B7CB-7BDD-4528-BFFD-39EBB5F7C9F9}" srcId="{ABD477F4-B2BB-4806-8F7B-D04E86DCEF0F}" destId="{34D9F836-4F6E-4FDC-8749-23EF81DAB409}" srcOrd="0" destOrd="0" parTransId="{C0F3240C-AE30-409B-A12A-FE089FFD704B}" sibTransId="{E6529569-CB98-4B34-897D-FF958D1942B8}"/>
    <dgm:cxn modelId="{961CBC5D-55DF-4CAD-A8E9-EE2195C385ED}" srcId="{A94007C5-4E69-4D74-A2B8-10CDD94EB9C1}" destId="{ABD477F4-B2BB-4806-8F7B-D04E86DCEF0F}" srcOrd="17" destOrd="0" parTransId="{690E920F-5AC1-477F-80CF-10FFC23E931F}" sibTransId="{257AD2DD-543F-4759-A631-63F41431C6D6}"/>
    <dgm:cxn modelId="{6639FF2E-1B99-4CD5-8BB5-1C0E14A7B1B5}" type="presOf" srcId="{34D9F836-4F6E-4FDC-8749-23EF81DAB409}" destId="{CE6B2839-4F6B-47E9-9F61-DE9C95A5DE66}" srcOrd="0" destOrd="0" presId="urn:microsoft.com/office/officeart/2005/8/layout/chevron2"/>
    <dgm:cxn modelId="{1DE003F8-25D2-464B-8E02-EEED836F7B58}" srcId="{E754D2C4-146D-4A56-9E1C-270EA1020DE6}" destId="{A895463B-A1FC-4748-88CB-9AE85352D1AE}" srcOrd="0" destOrd="0" parTransId="{9A021785-9707-4970-B45D-6484F2184AF7}" sibTransId="{8BECFB4C-E1B7-4199-9E16-424A63620529}"/>
    <dgm:cxn modelId="{7411F094-89E7-41C2-8DFF-34A3DC44CF23}" srcId="{842F47CE-77E0-4004-8478-C9D61636ECFE}" destId="{C4924532-ED51-4DB7-B435-C7E96A0E9CF8}" srcOrd="0" destOrd="0" parTransId="{C3E9DC92-8D18-48AE-B50B-2E1B736D05FB}" sibTransId="{D0380813-FBE5-47FD-B990-2AA4210E4B27}"/>
    <dgm:cxn modelId="{E07F54F8-CD7A-4595-A6DE-58351BF6F119}" type="presOf" srcId="{E5442720-D02C-46EF-A24B-4FD4575008B6}" destId="{C69B002E-30DB-4769-8B1C-6D2897901E1F}" srcOrd="0" destOrd="0" presId="urn:microsoft.com/office/officeart/2005/8/layout/chevron2"/>
    <dgm:cxn modelId="{BED499E4-E5EA-409F-8539-263040515554}" srcId="{A94007C5-4E69-4D74-A2B8-10CDD94EB9C1}" destId="{DC79D76D-E4BA-49A2-91E3-4C31FC6F116E}" srcOrd="2" destOrd="0" parTransId="{4A16917C-C744-4242-A16F-E66AB17375A4}" sibTransId="{6E89BF9E-6E0F-40D6-818E-51F3D4F30D59}"/>
    <dgm:cxn modelId="{A6C5BD8F-BBFD-4862-8B96-AFADA41B3336}" type="presOf" srcId="{5DFF0C57-4975-448A-8696-92CC7BFB62C7}" destId="{F472DCF7-001F-4161-A8E8-C1CBF44DAF6E}" srcOrd="0" destOrd="0" presId="urn:microsoft.com/office/officeart/2005/8/layout/chevron2"/>
    <dgm:cxn modelId="{0510C947-AB8E-4981-8EDC-5778E545A229}" type="presOf" srcId="{0117E546-DE54-41D9-A913-91FC2317F1C2}" destId="{B784EDE0-D3CF-4945-84D2-8E0F52AEC378}" srcOrd="0" destOrd="0" presId="urn:microsoft.com/office/officeart/2005/8/layout/chevron2"/>
    <dgm:cxn modelId="{2E6C3E55-A557-4C92-B8E2-68F98749F9E4}" srcId="{A94007C5-4E69-4D74-A2B8-10CDD94EB9C1}" destId="{E681C57E-C292-4405-9756-519FAFE9C7E9}" srcOrd="5" destOrd="0" parTransId="{27658881-567B-491E-A1C8-DF13ED5AF923}" sibTransId="{06694810-B233-4D7B-84F7-2293EFA92133}"/>
    <dgm:cxn modelId="{6EFFCD86-3595-4201-A6C7-D76E63B0D8D6}" type="presOf" srcId="{BA474C55-1125-4F61-A3FE-EB568F90D6B6}" destId="{5624C3A4-0FD4-4FDF-A45F-CC5ACBEBB28F}" srcOrd="0" destOrd="0" presId="urn:microsoft.com/office/officeart/2005/8/layout/chevron2"/>
    <dgm:cxn modelId="{E033ED18-C81C-4FE1-865A-2D8C3C607C83}" type="presParOf" srcId="{43B3B78A-2688-4E60-88B5-EEF3B7D09F7A}" destId="{2EF0BD5B-59C6-4564-82EC-2431644ADF95}" srcOrd="0" destOrd="0" presId="urn:microsoft.com/office/officeart/2005/8/layout/chevron2"/>
    <dgm:cxn modelId="{1FD67F92-20FC-402A-83BE-487714AB472E}" type="presParOf" srcId="{2EF0BD5B-59C6-4564-82EC-2431644ADF95}" destId="{6398FEC3-418F-4DC5-A0B8-246265811775}" srcOrd="0" destOrd="0" presId="urn:microsoft.com/office/officeart/2005/8/layout/chevron2"/>
    <dgm:cxn modelId="{53AF3CFD-532B-400E-AAC6-76B9A010345D}" type="presParOf" srcId="{2EF0BD5B-59C6-4564-82EC-2431644ADF95}" destId="{561B617D-BD24-47EA-84C0-2DA0464FA655}" srcOrd="1" destOrd="0" presId="urn:microsoft.com/office/officeart/2005/8/layout/chevron2"/>
    <dgm:cxn modelId="{E1FB453B-02AB-436A-B93B-B19691D98B8E}" type="presParOf" srcId="{43B3B78A-2688-4E60-88B5-EEF3B7D09F7A}" destId="{276FF896-A612-4EFA-AE03-3BE50FF9C2B2}" srcOrd="1" destOrd="0" presId="urn:microsoft.com/office/officeart/2005/8/layout/chevron2"/>
    <dgm:cxn modelId="{5759C956-28A2-4358-B6A3-00DDA6FA6347}" type="presParOf" srcId="{43B3B78A-2688-4E60-88B5-EEF3B7D09F7A}" destId="{AED04746-C138-4737-9F69-5898389662B0}" srcOrd="2" destOrd="0" presId="urn:microsoft.com/office/officeart/2005/8/layout/chevron2"/>
    <dgm:cxn modelId="{9FE9456A-C868-4906-BDE4-1AAFF2E36682}" type="presParOf" srcId="{AED04746-C138-4737-9F69-5898389662B0}" destId="{679F0436-B7F8-4746-B8F7-B4DAAE161D19}" srcOrd="0" destOrd="0" presId="urn:microsoft.com/office/officeart/2005/8/layout/chevron2"/>
    <dgm:cxn modelId="{54A9DD52-C435-4295-B335-BF9BD96CE901}" type="presParOf" srcId="{AED04746-C138-4737-9F69-5898389662B0}" destId="{29748CE3-5B77-4D69-87BF-6A5F71534A7B}" srcOrd="1" destOrd="0" presId="urn:microsoft.com/office/officeart/2005/8/layout/chevron2"/>
    <dgm:cxn modelId="{90423F9D-233C-4902-BDB9-1A4B9F5ED701}" type="presParOf" srcId="{43B3B78A-2688-4E60-88B5-EEF3B7D09F7A}" destId="{3A543B1A-73D6-4EBD-A7E9-9AD7D9C83F40}" srcOrd="3" destOrd="0" presId="urn:microsoft.com/office/officeart/2005/8/layout/chevron2"/>
    <dgm:cxn modelId="{43248AD7-5571-4324-9E81-3180C96EC844}" type="presParOf" srcId="{43B3B78A-2688-4E60-88B5-EEF3B7D09F7A}" destId="{FDDAB622-C700-4A37-B008-7E421758A5A4}" srcOrd="4" destOrd="0" presId="urn:microsoft.com/office/officeart/2005/8/layout/chevron2"/>
    <dgm:cxn modelId="{F9654A18-578D-462E-BC3A-785F6AD1856C}" type="presParOf" srcId="{FDDAB622-C700-4A37-B008-7E421758A5A4}" destId="{BEC5F990-B92C-4E26-8541-BDD0E594FFA8}" srcOrd="0" destOrd="0" presId="urn:microsoft.com/office/officeart/2005/8/layout/chevron2"/>
    <dgm:cxn modelId="{B04DF369-1580-46B8-B6DF-9B13659C2A55}" type="presParOf" srcId="{FDDAB622-C700-4A37-B008-7E421758A5A4}" destId="{F472DCF7-001F-4161-A8E8-C1CBF44DAF6E}" srcOrd="1" destOrd="0" presId="urn:microsoft.com/office/officeart/2005/8/layout/chevron2"/>
    <dgm:cxn modelId="{AEBDC791-E56B-4360-AF1C-6F3996FC4970}" type="presParOf" srcId="{43B3B78A-2688-4E60-88B5-EEF3B7D09F7A}" destId="{17393FE9-2434-4CEA-A3DF-A15269003F97}" srcOrd="5" destOrd="0" presId="urn:microsoft.com/office/officeart/2005/8/layout/chevron2"/>
    <dgm:cxn modelId="{D76A4B96-3840-4FD1-B80C-C5A803313EEE}" type="presParOf" srcId="{43B3B78A-2688-4E60-88B5-EEF3B7D09F7A}" destId="{38CA7BE1-CAEE-49A3-B8A3-9E4A06F992F9}" srcOrd="6" destOrd="0" presId="urn:microsoft.com/office/officeart/2005/8/layout/chevron2"/>
    <dgm:cxn modelId="{D7C576DD-60FB-4FB5-A7CA-91E96B89F284}" type="presParOf" srcId="{38CA7BE1-CAEE-49A3-B8A3-9E4A06F992F9}" destId="{A39082A6-DF5E-4FA2-B658-A09CA0DA65AE}" srcOrd="0" destOrd="0" presId="urn:microsoft.com/office/officeart/2005/8/layout/chevron2"/>
    <dgm:cxn modelId="{5EF8C30B-0B7B-4062-B301-E54F06ACD41D}" type="presParOf" srcId="{38CA7BE1-CAEE-49A3-B8A3-9E4A06F992F9}" destId="{FACA1918-9EB1-458F-B100-C609CD07212A}" srcOrd="1" destOrd="0" presId="urn:microsoft.com/office/officeart/2005/8/layout/chevron2"/>
    <dgm:cxn modelId="{D1201ED1-B7F1-4064-B931-29DB06CD14B1}" type="presParOf" srcId="{43B3B78A-2688-4E60-88B5-EEF3B7D09F7A}" destId="{FF0CE982-BCE9-47A2-9778-A368FB0E2E15}" srcOrd="7" destOrd="0" presId="urn:microsoft.com/office/officeart/2005/8/layout/chevron2"/>
    <dgm:cxn modelId="{43CC6C87-AB5A-4698-B153-00808DB05919}" type="presParOf" srcId="{43B3B78A-2688-4E60-88B5-EEF3B7D09F7A}" destId="{A9CEBAF2-18B3-4205-824D-F992C100BCAB}" srcOrd="8" destOrd="0" presId="urn:microsoft.com/office/officeart/2005/8/layout/chevron2"/>
    <dgm:cxn modelId="{3C97E4B4-DF92-493A-B00D-3BE3A788DBE0}" type="presParOf" srcId="{A9CEBAF2-18B3-4205-824D-F992C100BCAB}" destId="{136E133D-6C30-4EA5-9326-FC586BA94B10}" srcOrd="0" destOrd="0" presId="urn:microsoft.com/office/officeart/2005/8/layout/chevron2"/>
    <dgm:cxn modelId="{003D7C87-7784-433F-BA28-D6C5C2DA2956}" type="presParOf" srcId="{A9CEBAF2-18B3-4205-824D-F992C100BCAB}" destId="{8AC08CC3-EAF1-418C-A582-3A9A4210D96B}" srcOrd="1" destOrd="0" presId="urn:microsoft.com/office/officeart/2005/8/layout/chevron2"/>
    <dgm:cxn modelId="{AF8F114B-25C8-4EF0-82FD-340EA0F32550}" type="presParOf" srcId="{43B3B78A-2688-4E60-88B5-EEF3B7D09F7A}" destId="{0078BDCE-F118-4444-86D0-58C5CB09AD00}" srcOrd="9" destOrd="0" presId="urn:microsoft.com/office/officeart/2005/8/layout/chevron2"/>
    <dgm:cxn modelId="{3CB3DD7B-3994-4247-AB22-59D91B58AE24}" type="presParOf" srcId="{43B3B78A-2688-4E60-88B5-EEF3B7D09F7A}" destId="{72A57D3C-7C46-4A90-8CD0-3FDF72209532}" srcOrd="10" destOrd="0" presId="urn:microsoft.com/office/officeart/2005/8/layout/chevron2"/>
    <dgm:cxn modelId="{1BE1A1FC-3EB9-41CC-B451-AF0247FDB827}" type="presParOf" srcId="{72A57D3C-7C46-4A90-8CD0-3FDF72209532}" destId="{6D5B4866-726E-411F-968D-A24D3CE4B4C6}" srcOrd="0" destOrd="0" presId="urn:microsoft.com/office/officeart/2005/8/layout/chevron2"/>
    <dgm:cxn modelId="{6723E059-7351-4860-AAFD-97E832542270}" type="presParOf" srcId="{72A57D3C-7C46-4A90-8CD0-3FDF72209532}" destId="{0852FFE1-787F-4113-A63C-030A11DD6EFF}" srcOrd="1" destOrd="0" presId="urn:microsoft.com/office/officeart/2005/8/layout/chevron2"/>
    <dgm:cxn modelId="{2488FE7F-E7C1-4B7C-94FE-F3D18E0AF7C5}" type="presParOf" srcId="{43B3B78A-2688-4E60-88B5-EEF3B7D09F7A}" destId="{2C5E2E43-3505-4A2F-AEAF-F6CCF28B699E}" srcOrd="11" destOrd="0" presId="urn:microsoft.com/office/officeart/2005/8/layout/chevron2"/>
    <dgm:cxn modelId="{D74253E5-43F7-463E-A3D0-8B85F363A869}" type="presParOf" srcId="{43B3B78A-2688-4E60-88B5-EEF3B7D09F7A}" destId="{7CDCFAB5-57A4-4A82-95C9-0344129A8F2E}" srcOrd="12" destOrd="0" presId="urn:microsoft.com/office/officeart/2005/8/layout/chevron2"/>
    <dgm:cxn modelId="{C9D1724D-0649-4F03-A610-052DE1EBA991}" type="presParOf" srcId="{7CDCFAB5-57A4-4A82-95C9-0344129A8F2E}" destId="{88D956D1-94CF-4AEF-8E38-B4D2FE7F8E9C}" srcOrd="0" destOrd="0" presId="urn:microsoft.com/office/officeart/2005/8/layout/chevron2"/>
    <dgm:cxn modelId="{23FA4C1A-2132-4807-9031-9CB0E6FD7262}" type="presParOf" srcId="{7CDCFAB5-57A4-4A82-95C9-0344129A8F2E}" destId="{085EF545-11A0-4B67-98E6-BEB8F3931041}" srcOrd="1" destOrd="0" presId="urn:microsoft.com/office/officeart/2005/8/layout/chevron2"/>
    <dgm:cxn modelId="{44091427-A0CC-4439-8A58-45BE6962351C}" type="presParOf" srcId="{43B3B78A-2688-4E60-88B5-EEF3B7D09F7A}" destId="{A8A97157-04D2-4ACF-80EF-E7F89557A22D}" srcOrd="13" destOrd="0" presId="urn:microsoft.com/office/officeart/2005/8/layout/chevron2"/>
    <dgm:cxn modelId="{57503296-3AF9-469F-973D-C51E86D4E3AF}" type="presParOf" srcId="{43B3B78A-2688-4E60-88B5-EEF3B7D09F7A}" destId="{F02257D1-66A2-48F0-9CB0-A94504E1F0C8}" srcOrd="14" destOrd="0" presId="urn:microsoft.com/office/officeart/2005/8/layout/chevron2"/>
    <dgm:cxn modelId="{3657641D-B21C-4291-BEFE-5BC0B425F7FA}" type="presParOf" srcId="{F02257D1-66A2-48F0-9CB0-A94504E1F0C8}" destId="{B784EDE0-D3CF-4945-84D2-8E0F52AEC378}" srcOrd="0" destOrd="0" presId="urn:microsoft.com/office/officeart/2005/8/layout/chevron2"/>
    <dgm:cxn modelId="{644B5765-1424-49AF-911B-BD6D09C6AF3A}" type="presParOf" srcId="{F02257D1-66A2-48F0-9CB0-A94504E1F0C8}" destId="{9ACCE49D-B138-4F9F-ABFB-304F11832CBE}" srcOrd="1" destOrd="0" presId="urn:microsoft.com/office/officeart/2005/8/layout/chevron2"/>
    <dgm:cxn modelId="{EC222304-C37A-49C8-A239-3D7406A71FC0}" type="presParOf" srcId="{43B3B78A-2688-4E60-88B5-EEF3B7D09F7A}" destId="{CA1DB626-763D-4B12-A896-4F37CCF730E6}" srcOrd="15" destOrd="0" presId="urn:microsoft.com/office/officeart/2005/8/layout/chevron2"/>
    <dgm:cxn modelId="{5ECD1064-4E90-4DF7-AC72-5F2C39D2641B}" type="presParOf" srcId="{43B3B78A-2688-4E60-88B5-EEF3B7D09F7A}" destId="{B20F111B-8F18-42A4-BB7D-06E57A9157F5}" srcOrd="16" destOrd="0" presId="urn:microsoft.com/office/officeart/2005/8/layout/chevron2"/>
    <dgm:cxn modelId="{7748882A-FD67-4F13-9100-EADEB69FF129}" type="presParOf" srcId="{B20F111B-8F18-42A4-BB7D-06E57A9157F5}" destId="{C0C2EA90-3D46-485D-A6F5-440DAA83A47C}" srcOrd="0" destOrd="0" presId="urn:microsoft.com/office/officeart/2005/8/layout/chevron2"/>
    <dgm:cxn modelId="{9D940FF5-B968-42F2-8751-CF8277875A44}" type="presParOf" srcId="{B20F111B-8F18-42A4-BB7D-06E57A9157F5}" destId="{C69B002E-30DB-4769-8B1C-6D2897901E1F}" srcOrd="1" destOrd="0" presId="urn:microsoft.com/office/officeart/2005/8/layout/chevron2"/>
    <dgm:cxn modelId="{FA210A21-52A9-478A-B2FB-F0F84CFD59BF}" type="presParOf" srcId="{43B3B78A-2688-4E60-88B5-EEF3B7D09F7A}" destId="{3A8B859D-FD2E-4A64-8AE7-74E7BDF35B50}" srcOrd="17" destOrd="0" presId="urn:microsoft.com/office/officeart/2005/8/layout/chevron2"/>
    <dgm:cxn modelId="{124D396B-2EBF-419B-9809-BBB026A50589}" type="presParOf" srcId="{43B3B78A-2688-4E60-88B5-EEF3B7D09F7A}" destId="{D125F4CF-998A-4B9D-AC7F-FCB4139BB373}" srcOrd="18" destOrd="0" presId="urn:microsoft.com/office/officeart/2005/8/layout/chevron2"/>
    <dgm:cxn modelId="{C450B3ED-4C97-477F-9695-666B434BAB9B}" type="presParOf" srcId="{D125F4CF-998A-4B9D-AC7F-FCB4139BB373}" destId="{A08FDD60-4176-4F33-BFEF-0B2165582821}" srcOrd="0" destOrd="0" presId="urn:microsoft.com/office/officeart/2005/8/layout/chevron2"/>
    <dgm:cxn modelId="{2B0D58FF-8DD4-48D4-9FF7-F6D5A8CA6BB1}" type="presParOf" srcId="{D125F4CF-998A-4B9D-AC7F-FCB4139BB373}" destId="{8B12C580-7102-4BD0-BBC9-11CBD5C3FBBB}" srcOrd="1" destOrd="0" presId="urn:microsoft.com/office/officeart/2005/8/layout/chevron2"/>
    <dgm:cxn modelId="{5F7F7EFA-30E3-475C-8C9A-FA85FF3FF2C0}" type="presParOf" srcId="{43B3B78A-2688-4E60-88B5-EEF3B7D09F7A}" destId="{AB38834D-3267-4772-A975-343EB521E40C}" srcOrd="19" destOrd="0" presId="urn:microsoft.com/office/officeart/2005/8/layout/chevron2"/>
    <dgm:cxn modelId="{70E416C0-1A84-46D2-BF4F-06676414BB2E}" type="presParOf" srcId="{43B3B78A-2688-4E60-88B5-EEF3B7D09F7A}" destId="{7274FE8E-DD12-4F35-9EC4-E194DF625FD8}" srcOrd="20" destOrd="0" presId="urn:microsoft.com/office/officeart/2005/8/layout/chevron2"/>
    <dgm:cxn modelId="{684765F7-DF45-4AD6-B989-A14FCFC51519}" type="presParOf" srcId="{7274FE8E-DD12-4F35-9EC4-E194DF625FD8}" destId="{A8610840-27BB-45A6-B550-18CEC1702E48}" srcOrd="0" destOrd="0" presId="urn:microsoft.com/office/officeart/2005/8/layout/chevron2"/>
    <dgm:cxn modelId="{E611D43C-8D1C-4FF5-A4CC-8035E8E0317A}" type="presParOf" srcId="{7274FE8E-DD12-4F35-9EC4-E194DF625FD8}" destId="{81CCBF39-83B2-4406-9CB4-642F08451302}" srcOrd="1" destOrd="0" presId="urn:microsoft.com/office/officeart/2005/8/layout/chevron2"/>
    <dgm:cxn modelId="{1C39E962-92A7-41EF-BB81-B83D7D6F4D6E}" type="presParOf" srcId="{43B3B78A-2688-4E60-88B5-EEF3B7D09F7A}" destId="{DEB6C835-07B5-4A3C-96A1-1B18C7E06C54}" srcOrd="21" destOrd="0" presId="urn:microsoft.com/office/officeart/2005/8/layout/chevron2"/>
    <dgm:cxn modelId="{078333F8-09A2-4AFB-8DFB-3BFF98DA98F3}" type="presParOf" srcId="{43B3B78A-2688-4E60-88B5-EEF3B7D09F7A}" destId="{E3F3C6FF-921E-462C-B5FB-ED992B083A70}" srcOrd="22" destOrd="0" presId="urn:microsoft.com/office/officeart/2005/8/layout/chevron2"/>
    <dgm:cxn modelId="{35D240E4-1CC8-4B63-AB8D-0AFF0402A3D4}" type="presParOf" srcId="{E3F3C6FF-921E-462C-B5FB-ED992B083A70}" destId="{F62CAE5F-DC78-41C0-ADF2-F5AD94B77991}" srcOrd="0" destOrd="0" presId="urn:microsoft.com/office/officeart/2005/8/layout/chevron2"/>
    <dgm:cxn modelId="{C0072E33-DD0D-4052-9BC8-438FB9D20EE6}" type="presParOf" srcId="{E3F3C6FF-921E-462C-B5FB-ED992B083A70}" destId="{A346EC77-B710-4247-82EF-769A10B5BEF8}" srcOrd="1" destOrd="0" presId="urn:microsoft.com/office/officeart/2005/8/layout/chevron2"/>
    <dgm:cxn modelId="{E52EAA71-E2E1-4E21-8161-41E74030D374}" type="presParOf" srcId="{43B3B78A-2688-4E60-88B5-EEF3B7D09F7A}" destId="{86EE8C1D-1234-45F3-AD47-96339E05790B}" srcOrd="23" destOrd="0" presId="urn:microsoft.com/office/officeart/2005/8/layout/chevron2"/>
    <dgm:cxn modelId="{22455A52-AE89-4062-9C3E-E38AB1A63325}" type="presParOf" srcId="{43B3B78A-2688-4E60-88B5-EEF3B7D09F7A}" destId="{F5D057FD-39D3-4B66-A49C-2EC9D2CE49E1}" srcOrd="24" destOrd="0" presId="urn:microsoft.com/office/officeart/2005/8/layout/chevron2"/>
    <dgm:cxn modelId="{1DE5B3AF-D50B-4C51-AC55-CF7FBC84AE89}" type="presParOf" srcId="{F5D057FD-39D3-4B66-A49C-2EC9D2CE49E1}" destId="{69B9BCB4-DD2D-4D9D-B138-7AF6AFBC67AB}" srcOrd="0" destOrd="0" presId="urn:microsoft.com/office/officeart/2005/8/layout/chevron2"/>
    <dgm:cxn modelId="{C0AAA020-9ED5-4663-AADC-CFBEDB4154A7}" type="presParOf" srcId="{F5D057FD-39D3-4B66-A49C-2EC9D2CE49E1}" destId="{779EF157-46F3-4F05-965C-7F4377E29E16}" srcOrd="1" destOrd="0" presId="urn:microsoft.com/office/officeart/2005/8/layout/chevron2"/>
    <dgm:cxn modelId="{C8518137-6783-4431-AB34-14CFDB7EBD90}" type="presParOf" srcId="{43B3B78A-2688-4E60-88B5-EEF3B7D09F7A}" destId="{6DECE7A8-D3F5-4E39-936A-5A6CD562DD60}" srcOrd="25" destOrd="0" presId="urn:microsoft.com/office/officeart/2005/8/layout/chevron2"/>
    <dgm:cxn modelId="{3F3D91E7-E5A3-45E2-828A-A6AAF38833D9}" type="presParOf" srcId="{43B3B78A-2688-4E60-88B5-EEF3B7D09F7A}" destId="{DEB36E41-7830-47DC-9D6C-50007D6A0B82}" srcOrd="26" destOrd="0" presId="urn:microsoft.com/office/officeart/2005/8/layout/chevron2"/>
    <dgm:cxn modelId="{180D19CC-78CF-400A-B6F6-3B5C3D7C3D87}" type="presParOf" srcId="{DEB36E41-7830-47DC-9D6C-50007D6A0B82}" destId="{0187FB45-19F3-49B3-9C21-D14B3FA63962}" srcOrd="0" destOrd="0" presId="urn:microsoft.com/office/officeart/2005/8/layout/chevron2"/>
    <dgm:cxn modelId="{25A68854-426A-4986-9839-C23F0EB0F85E}" type="presParOf" srcId="{DEB36E41-7830-47DC-9D6C-50007D6A0B82}" destId="{1F7B4EB7-403B-4461-B72A-EBD115452CF9}" srcOrd="1" destOrd="0" presId="urn:microsoft.com/office/officeart/2005/8/layout/chevron2"/>
    <dgm:cxn modelId="{9D421E7B-42E7-4E61-B957-3F963F384C42}" type="presParOf" srcId="{43B3B78A-2688-4E60-88B5-EEF3B7D09F7A}" destId="{FBF9165B-465D-4A71-84FC-A3A4D9AA5CAF}" srcOrd="27" destOrd="0" presId="urn:microsoft.com/office/officeart/2005/8/layout/chevron2"/>
    <dgm:cxn modelId="{36810476-990D-4D4F-974C-D4DBD145E6EA}" type="presParOf" srcId="{43B3B78A-2688-4E60-88B5-EEF3B7D09F7A}" destId="{8950CE50-86FD-498B-A9B4-B15724FB6E54}" srcOrd="28" destOrd="0" presId="urn:microsoft.com/office/officeart/2005/8/layout/chevron2"/>
    <dgm:cxn modelId="{BAEBBC91-0B99-4B64-A916-2DB561880289}" type="presParOf" srcId="{8950CE50-86FD-498B-A9B4-B15724FB6E54}" destId="{C7F217D9-951A-4AB4-8539-E2747912233B}" srcOrd="0" destOrd="0" presId="urn:microsoft.com/office/officeart/2005/8/layout/chevron2"/>
    <dgm:cxn modelId="{119DCA0E-B4AA-427C-9A5A-E702D0A32195}" type="presParOf" srcId="{8950CE50-86FD-498B-A9B4-B15724FB6E54}" destId="{53276DEE-2106-4C2C-9889-7504242403DD}" srcOrd="1" destOrd="0" presId="urn:microsoft.com/office/officeart/2005/8/layout/chevron2"/>
    <dgm:cxn modelId="{8A5B08ED-0F21-4369-881E-47B030EA7145}" type="presParOf" srcId="{43B3B78A-2688-4E60-88B5-EEF3B7D09F7A}" destId="{EE980160-4901-4DF3-BA00-EE650A527503}" srcOrd="29" destOrd="0" presId="urn:microsoft.com/office/officeart/2005/8/layout/chevron2"/>
    <dgm:cxn modelId="{53C4743D-E172-4610-AAE8-51D7EAC380DF}" type="presParOf" srcId="{43B3B78A-2688-4E60-88B5-EEF3B7D09F7A}" destId="{B7E0AE93-E161-412F-B64B-5DC2C40BA6C1}" srcOrd="30" destOrd="0" presId="urn:microsoft.com/office/officeart/2005/8/layout/chevron2"/>
    <dgm:cxn modelId="{C080B23F-9A07-4896-B52C-1A8A20F2FDDF}" type="presParOf" srcId="{B7E0AE93-E161-412F-B64B-5DC2C40BA6C1}" destId="{FB97992F-9202-4645-A3F9-AE4BE024A454}" srcOrd="0" destOrd="0" presId="urn:microsoft.com/office/officeart/2005/8/layout/chevron2"/>
    <dgm:cxn modelId="{99EFA7B4-116E-4E87-9EE6-723A2BCBF541}" type="presParOf" srcId="{B7E0AE93-E161-412F-B64B-5DC2C40BA6C1}" destId="{4EF4DD52-7919-4C3F-A412-EEECC5B54A42}" srcOrd="1" destOrd="0" presId="urn:microsoft.com/office/officeart/2005/8/layout/chevron2"/>
    <dgm:cxn modelId="{D5CEAA33-1211-441E-A7C0-0B3140E6CFBB}" type="presParOf" srcId="{43B3B78A-2688-4E60-88B5-EEF3B7D09F7A}" destId="{07E9093B-04CA-41BD-8ECD-1AF85203F97D}" srcOrd="31" destOrd="0" presId="urn:microsoft.com/office/officeart/2005/8/layout/chevron2"/>
    <dgm:cxn modelId="{33A06D15-57D9-4924-8910-49C08FD8BA82}" type="presParOf" srcId="{43B3B78A-2688-4E60-88B5-EEF3B7D09F7A}" destId="{16535D56-353B-4DAC-B05D-B5D838D01145}" srcOrd="32" destOrd="0" presId="urn:microsoft.com/office/officeart/2005/8/layout/chevron2"/>
    <dgm:cxn modelId="{A6BA6734-2AD4-4CA0-A25C-E0B4EDF33E25}" type="presParOf" srcId="{16535D56-353B-4DAC-B05D-B5D838D01145}" destId="{E2242A3B-6B4D-43D1-9B96-EDD430AEE228}" srcOrd="0" destOrd="0" presId="urn:microsoft.com/office/officeart/2005/8/layout/chevron2"/>
    <dgm:cxn modelId="{FE1DB766-BB9D-4146-9C36-12252BF295CD}" type="presParOf" srcId="{16535D56-353B-4DAC-B05D-B5D838D01145}" destId="{42C7B6EB-C0E9-41CA-BA9C-C69BC951BC44}" srcOrd="1" destOrd="0" presId="urn:microsoft.com/office/officeart/2005/8/layout/chevron2"/>
    <dgm:cxn modelId="{51292C97-68A9-414D-A9BA-944B486A1965}" type="presParOf" srcId="{43B3B78A-2688-4E60-88B5-EEF3B7D09F7A}" destId="{7BBAB8FB-1B55-4256-91E1-A0CB8B89E54D}" srcOrd="33" destOrd="0" presId="urn:microsoft.com/office/officeart/2005/8/layout/chevron2"/>
    <dgm:cxn modelId="{514A9A25-9EEE-4947-9C2A-70A1DFA40780}" type="presParOf" srcId="{43B3B78A-2688-4E60-88B5-EEF3B7D09F7A}" destId="{621A903C-EAE7-4818-BCFE-2722DACEB7A0}" srcOrd="34" destOrd="0" presId="urn:microsoft.com/office/officeart/2005/8/layout/chevron2"/>
    <dgm:cxn modelId="{AE251796-F50E-44F1-83D4-A419A3DDCADE}" type="presParOf" srcId="{621A903C-EAE7-4818-BCFE-2722DACEB7A0}" destId="{CA63BC64-BB9A-4676-9330-8321929C0533}" srcOrd="0" destOrd="0" presId="urn:microsoft.com/office/officeart/2005/8/layout/chevron2"/>
    <dgm:cxn modelId="{0FDF7CD1-1B14-4204-8DB4-FD4DC15373A5}" type="presParOf" srcId="{621A903C-EAE7-4818-BCFE-2722DACEB7A0}" destId="{CE6B2839-4F6B-47E9-9F61-DE9C95A5DE66}" srcOrd="1" destOrd="0" presId="urn:microsoft.com/office/officeart/2005/8/layout/chevron2"/>
    <dgm:cxn modelId="{472F0B1B-A042-48FD-9A9D-7DDEC5522D23}" type="presParOf" srcId="{43B3B78A-2688-4E60-88B5-EEF3B7D09F7A}" destId="{1DD6AE57-6FD2-4B5E-AD5D-FDEEF37F1071}" srcOrd="35" destOrd="0" presId="urn:microsoft.com/office/officeart/2005/8/layout/chevron2"/>
    <dgm:cxn modelId="{C9042C5D-571A-4418-809C-8EF213ADE29D}" type="presParOf" srcId="{43B3B78A-2688-4E60-88B5-EEF3B7D09F7A}" destId="{0F372D32-0CA1-4F89-93E4-DBA82D78F47C}" srcOrd="36" destOrd="0" presId="urn:microsoft.com/office/officeart/2005/8/layout/chevron2"/>
    <dgm:cxn modelId="{CD3A4843-9DB2-4139-8664-4B1357B2C276}" type="presParOf" srcId="{0F372D32-0CA1-4F89-93E4-DBA82D78F47C}" destId="{5624C3A4-0FD4-4FDF-A45F-CC5ACBEBB28F}" srcOrd="0" destOrd="0" presId="urn:microsoft.com/office/officeart/2005/8/layout/chevron2"/>
    <dgm:cxn modelId="{AC33DEB0-7C56-4F15-9AE6-9D0F4E388DEE}" type="presParOf" srcId="{0F372D32-0CA1-4F89-93E4-DBA82D78F47C}" destId="{D52A6A4A-4AC9-4D8C-AB62-97B397C8AF24}" srcOrd="1" destOrd="0" presId="urn:microsoft.com/office/officeart/2005/8/layout/chevron2"/>
    <dgm:cxn modelId="{A5F14C9A-7840-49DA-90C3-85B8195F6D25}" type="presParOf" srcId="{43B3B78A-2688-4E60-88B5-EEF3B7D09F7A}" destId="{F97CD305-C523-4A67-B6E5-19FE59FB0D6D}" srcOrd="37" destOrd="0" presId="urn:microsoft.com/office/officeart/2005/8/layout/chevron2"/>
    <dgm:cxn modelId="{E8A8E6BE-8796-475D-B887-6A711F242B33}" type="presParOf" srcId="{43B3B78A-2688-4E60-88B5-EEF3B7D09F7A}" destId="{93AA3E68-0EE3-40F1-8AB0-26640B6FE33F}" srcOrd="38" destOrd="0" presId="urn:microsoft.com/office/officeart/2005/8/layout/chevron2"/>
    <dgm:cxn modelId="{9860E3CD-C87E-4100-BEA5-00126073E74B}" type="presParOf" srcId="{93AA3E68-0EE3-40F1-8AB0-26640B6FE33F}" destId="{E5A955ED-5C98-4EED-826C-30EE96601F96}" srcOrd="0" destOrd="0" presId="urn:microsoft.com/office/officeart/2005/8/layout/chevron2"/>
    <dgm:cxn modelId="{264B92EA-B4AD-4CC5-9B36-CA68E9421E14}" type="presParOf" srcId="{93AA3E68-0EE3-40F1-8AB0-26640B6FE33F}" destId="{CB6F58D4-698F-49EC-8304-7D93B1C3C37A}" srcOrd="1" destOrd="0" presId="urn:microsoft.com/office/officeart/2005/8/layout/chevron2"/>
    <dgm:cxn modelId="{1E691E45-D38F-4BD9-ACC4-1F97B1252FFD}" type="presParOf" srcId="{43B3B78A-2688-4E60-88B5-EEF3B7D09F7A}" destId="{E6142005-86BA-4862-8CBE-64F044C3E9F5}" srcOrd="39" destOrd="0" presId="urn:microsoft.com/office/officeart/2005/8/layout/chevron2"/>
    <dgm:cxn modelId="{2594C0E8-2954-4CFE-9E05-FD77828B4BBA}" type="presParOf" srcId="{43B3B78A-2688-4E60-88B5-EEF3B7D09F7A}" destId="{5EFCDC7A-8CB7-4D83-8853-E144FC634345}" srcOrd="40" destOrd="0" presId="urn:microsoft.com/office/officeart/2005/8/layout/chevron2"/>
    <dgm:cxn modelId="{29B49168-C168-43F0-967F-06B4E8CA9023}" type="presParOf" srcId="{5EFCDC7A-8CB7-4D83-8853-E144FC634345}" destId="{8CA348C6-2241-4441-BBFB-378DDCA051DF}" srcOrd="0" destOrd="0" presId="urn:microsoft.com/office/officeart/2005/8/layout/chevron2"/>
    <dgm:cxn modelId="{0AF20E5F-2205-4664-B6DA-96FA1B4FEBAE}" type="presParOf" srcId="{5EFCDC7A-8CB7-4D83-8853-E144FC634345}" destId="{E1F38D44-D2BE-49DF-B437-CABA13E6792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4007C5-4E69-4D74-A2B8-10CDD94EB9C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CDF375-9FCD-41D2-AAC9-DFE05C61C20E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492FDA5-DF7F-4231-BC32-801AEDEFF914}" type="parTrans" cxnId="{F97FFF82-B5E6-4040-89B7-3C239D886863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80E27D8-4D63-48CA-85D2-04093809DF9A}" type="sibTrans" cxnId="{F97FFF82-B5E6-4040-89B7-3C239D886863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4798066-C9A4-44DF-AA1B-E6977821844D}">
      <dgm:prSet phldrT="[Текст]"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Высокомысовская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B9AA7CC-5493-41AE-B58C-5AE054C80FEC}" type="parTrans" cxnId="{FCAB7E6F-57DA-4750-A2F8-EC192A5D15E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3FB1FE1-E2EC-4B78-B9FD-539A09CEA91F}" type="sibTrans" cxnId="{FCAB7E6F-57DA-4750-A2F8-EC192A5D15E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754D2C4-146D-4A56-9E1C-270EA1020DE6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1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</a:t>
          </a:r>
          <a:endParaRPr lang="ru-RU" sz="11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E49F096-530E-4F46-9A43-AA3C2DE10809}" type="parTrans" cxnId="{206BEDFF-5546-49E1-9138-719104B084CF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01C235D-14B1-4CBE-BB5B-C3111F26380B}" type="sibTrans" cxnId="{206BEDFF-5546-49E1-9138-719104B084CF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895463B-A1FC-4748-88CB-9AE85352D1AE}">
      <dgm:prSet phldrT="[Текст]" custT="1"/>
      <dgm:spPr/>
      <dgm:t>
        <a:bodyPr/>
        <a:lstStyle/>
        <a:p>
          <a:r>
            <a:rPr lang="ru-RU" sz="1200" b="1" i="0" u="none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Федоровская СОШ №5</a:t>
          </a:r>
          <a:endParaRPr lang="ru-RU" sz="1200" b="1" dirty="0">
            <a:solidFill>
              <a:srgbClr val="0070C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A021785-9707-4970-B45D-6484F2184AF7}" type="parTrans" cxnId="{1DE003F8-25D2-464B-8E02-EEED836F7B58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BECFB4C-E1B7-4199-9E16-424A63620529}" type="sibTrans" cxnId="{1DE003F8-25D2-464B-8E02-EEED836F7B58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C79D76D-E4BA-49A2-91E3-4C31FC6F116E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3</a:t>
          </a:r>
        </a:p>
      </dgm:t>
    </dgm:pt>
    <dgm:pt modelId="{4A16917C-C744-4242-A16F-E66AB17375A4}" type="parTrans" cxnId="{BED499E4-E5EA-409F-8539-26304051555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E89BF9E-6E0F-40D6-818E-51F3D4F30D59}" type="sibTrans" cxnId="{BED499E4-E5EA-409F-8539-26304051555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DFF0C57-4975-448A-8696-92CC7BFB62C7}">
      <dgm:prSet phldrT="[Текст]" custT="1"/>
      <dgm:spPr/>
      <dgm:t>
        <a:bodyPr/>
        <a:lstStyle/>
        <a:p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Солнечная СОШ №1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2946F71-F986-4C39-9EBF-F2E6E0C51568}" type="parTrans" cxnId="{AAD4C15E-05DE-4C98-86D2-C284D76CC57C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2A70938-4F0F-440F-AD1A-A913C47ED355}" type="sibTrans" cxnId="{AAD4C15E-05DE-4C98-86D2-C284D76CC57C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4A4593F-BFF4-4A41-80C7-1D51DC6B2EEC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4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EBBB01C-30BF-447F-8FA1-D693B653EEDB}" type="parTrans" cxnId="{DDB332BE-8A49-489B-A706-9E5E6EC812AB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3903D87-5E6B-41A8-902E-0988C97B4608}" type="sibTrans" cxnId="{DDB332BE-8A49-489B-A706-9E5E6EC812AB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97F4094-E1D4-4C12-B1EE-4B34FB6A1A14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5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C0473EB-769F-4E30-A883-B424615D5905}" type="parTrans" cxnId="{ED949AE2-CB0A-4A2E-9918-9A95602CC56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4ECE337-1588-46A8-A488-F54421461053}" type="sibTrans" cxnId="{ED949AE2-CB0A-4A2E-9918-9A95602CC56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681C57E-C292-4405-9756-519FAFE9C7E9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6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7658881-567B-491E-A1C8-DF13ED5AF923}" type="parTrans" cxnId="{2E6C3E55-A557-4C92-B8E2-68F98749F9E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6694810-B233-4D7B-84F7-2293EFA92133}" type="sibTrans" cxnId="{2E6C3E55-A557-4C92-B8E2-68F98749F9E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5406C32-EB13-4DF1-8C49-98A9AFD76FB4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7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CA7110D-372E-4016-898F-BD7175C21C0A}" type="parTrans" cxnId="{C3FE1FE1-1469-4DCE-8280-F7C5FBC65A9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CE42CDE-1510-463B-845A-2C638688FC79}" type="sibTrans" cxnId="{C3FE1FE1-1469-4DCE-8280-F7C5FBC65A9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117E546-DE54-41D9-A913-91FC2317F1C2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8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9088436-BD93-4090-B496-F3B66B6754F9}" type="parTrans" cxnId="{4D504883-3A55-4CEB-A51C-84089A9FF9B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05F0467-8AC3-4DF1-AE22-98C3D659F8BF}" type="sibTrans" cxnId="{4D504883-3A55-4CEB-A51C-84089A9FF9B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F7AF0BB-4545-4A67-9716-0F3C1E15F70D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9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173033A-823A-41E7-8272-4BEC85128B84}" type="parTrans" cxnId="{D394FCE6-67DE-4731-A318-F8CFF0A01C96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345B98B-9786-4E27-A577-26DA0F922C9E}" type="sibTrans" cxnId="{D394FCE6-67DE-4731-A318-F8CFF0A01C96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8A36632-58BF-445B-BE33-E785121981AD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F5132DC-D7C7-4001-AC9B-DD4764936971}" type="parTrans" cxnId="{E4F17E2E-12A9-42AC-BCA7-1B0FF1F5A933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94EDA0D-E70E-4419-AEB4-D657D57AC4E8}" type="sibTrans" cxnId="{E4F17E2E-12A9-42AC-BCA7-1B0FF1F5A933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5AA216A-5956-4746-BA8A-94DF3D52358F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11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90CA872-CFC8-49D0-B55F-259EA45B39D0}" type="parTrans" cxnId="{0430D0DA-A5F6-40F0-823E-CAC223EF927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8C7C06D-4FA3-423B-B153-0BB6197EF64F}" type="sibTrans" cxnId="{0430D0DA-A5F6-40F0-823E-CAC223EF927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290B4B5-4DDA-4841-8337-ED1FCC6812D3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Ульт-Ягунская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23E6081-5F2F-4B74-8D3B-905987CFC8C7}" type="parTrans" cxnId="{AA65F32B-CC88-4B04-BD2D-545C1358257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4254BC0-5CD4-4F19-BFF7-E70C84D2A14B}" type="sibTrans" cxnId="{AA65F32B-CC88-4B04-BD2D-545C1358257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DE8E21F-1BA2-4E89-991D-3317E7037953}">
      <dgm:prSet custT="1"/>
      <dgm:spPr/>
      <dgm:t>
        <a:bodyPr/>
        <a:lstStyle/>
        <a:p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Федоровская СОШ №1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143E0FB-9281-452C-BDB2-2ADE5661E5C3}" type="parTrans" cxnId="{1154AB79-C902-4CD4-BAB8-683E9A2212DF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E8E1D28-2936-4C9D-AC11-F5B8FFA11A35}" type="sibTrans" cxnId="{1154AB79-C902-4CD4-BAB8-683E9A2212DF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9EFC84A-7CC4-4DFE-83F3-8EEF54C47FCF}">
      <dgm:prSet custT="1"/>
      <dgm:spPr/>
      <dgm:t>
        <a:bodyPr/>
        <a:lstStyle/>
        <a:p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Белоярская СОШ №3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BE02CD1-A79F-4566-8B28-D425D59159C0}" type="parTrans" cxnId="{F6E64DD5-8316-4242-9ACA-6C39487C8FC6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FDC5677-DBD7-41A5-AD24-80B6CF35C087}" type="sibTrans" cxnId="{F6E64DD5-8316-4242-9ACA-6C39487C8FC6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46599B1-2CD7-4FE0-949D-4CE74C86C5AC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Сайгатинская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39475EA-2DFF-49ED-97EE-B8C03B34641A}" type="parTrans" cxnId="{5742C699-01C2-4885-9A47-9FCF335EAD6D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EEFD20C-AB95-4A37-89C3-0C97E9758B8A}" type="sibTrans" cxnId="{5742C699-01C2-4885-9A47-9FCF335EAD6D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A739137-4669-4912-A53A-4B698D501098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№7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EEC4C29-6DF6-4DD6-85F6-659EEAF91479}" type="parTrans" cxnId="{3C927D62-6280-4AB9-B55E-16427961990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18E77C4-8CCC-4965-B1B8-625B68E14656}" type="sibTrans" cxnId="{3C927D62-6280-4AB9-B55E-16427961990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5442720-D02C-46EF-A24B-4FD4575008B6}">
      <dgm:prSet custT="1"/>
      <dgm:spPr/>
      <dgm:t>
        <a:bodyPr/>
        <a:lstStyle/>
        <a:p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Белоярская СОШ №1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9D5239E-DA8F-4E23-9735-D07FFB667DC3}" type="parTrans" cxnId="{A99C0C10-0C08-4556-80F0-79CC2A783AE3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89EB8B3-2549-4D41-B0EA-791D82450E2A}" type="sibTrans" cxnId="{A99C0C10-0C08-4556-80F0-79CC2A783AE3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4528965-25F2-4CD2-98A3-AEC4215CBE06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№5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C2BE116-4549-4BF1-B8B7-FB8F70A668C5}" type="parTrans" cxnId="{17A0EFC4-D9F9-4C27-8BB2-66FD4D8D853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0BEB553-F692-4882-8755-E1B11263D2EE}" type="sibTrans" cxnId="{17A0EFC4-D9F9-4C27-8BB2-66FD4D8D853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3C93E29-9E81-4CCD-9A2C-4D39059A7F65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№6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5E6B677-211C-4B88-8543-CFABA9AB7114}" type="parTrans" cxnId="{17D4FEE2-4D7D-4F84-82A6-18D83992686A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51F26CA-1F44-4828-A3A6-6952371363A1}" type="sibTrans" cxnId="{17D4FEE2-4D7D-4F84-82A6-18D83992686A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F61D235-407D-4947-B9B4-4987536A55B3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11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687B9FE-9E62-466D-9170-743D08ADBD8A}" type="parTrans" cxnId="{D30AD85E-6AFB-4199-8F4E-2C6526A6D7E7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997DE73-8C2D-430C-84AE-6AA231A49D8B}" type="sibTrans" cxnId="{D30AD85E-6AFB-4199-8F4E-2C6526A6D7E7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F8BF019-F20A-4CD3-8AC1-3F6E902D24A7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12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B6DBFED-EF3F-4AE7-91B1-A6EADD268F23}" type="parTrans" cxnId="{D8A58A8A-0857-4D9A-ABE2-0F134DC2CC9D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34B6781-8136-4D3D-BC04-2F117609C0D4}" type="sibTrans" cxnId="{D8A58A8A-0857-4D9A-ABE2-0F134DC2CC9D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42F47CE-77E0-4004-8478-C9D61636ECFE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12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585AC8A-F8BE-4C44-A3F3-5A445E308D67}" type="parTrans" cxnId="{6B6BF796-2624-497F-9DEA-480903342B9A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0C0788A-D3D2-47B0-A3A5-EEC5EDE9CA1D}" type="sibTrans" cxnId="{6B6BF796-2624-497F-9DEA-480903342B9A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FA4672D-07B5-4BD8-B159-1B765C794E3C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13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79DDAC3-5CDD-4308-AD4D-1ED570B90880}" type="parTrans" cxnId="{2DB465D4-C48F-41CE-AF5E-7904ACC97B9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971B153-24AD-49C3-BFE7-3B8A4226352C}" type="sibTrans" cxnId="{2DB465D4-C48F-41CE-AF5E-7904ACC97B9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AD467D0-50C5-4DC9-8215-F094F9739601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14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65A473E-85BD-4917-92EA-93B02D23BC94}" type="parTrans" cxnId="{99A5E383-C99B-456A-97F8-EC33BC0B197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CB9C708-3CCC-499B-BA20-D8547C83AF9F}" type="sibTrans" cxnId="{99A5E383-C99B-456A-97F8-EC33BC0B1975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8A41B78-C149-448E-9FC9-0EB254AA7904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15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3D815B4-2B8B-4B2E-A719-BD2B118ECD53}" type="parTrans" cxnId="{EB5C310C-289C-4BCF-843D-A628BCC050F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B2F2D39-478C-4747-BD7B-3C237D87FA2D}" type="sibTrans" cxnId="{EB5C310C-289C-4BCF-843D-A628BCC050F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BD477F4-B2BB-4806-8F7B-D04E86DCEF0F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16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90E920F-5AC1-477F-80CF-10FFC23E931F}" type="parTrans" cxnId="{961CBC5D-55DF-4CAD-A8E9-EE2195C385ED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57AD2DD-543F-4759-A631-63F41431C6D6}" type="sibTrans" cxnId="{961CBC5D-55DF-4CAD-A8E9-EE2195C385ED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A474C55-1125-4F61-A3FE-EB568F90D6B6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17</a:t>
          </a:r>
          <a:endParaRPr lang="ru-RU" sz="8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36E7B7E-0785-4E92-A32B-9FC39F0577D6}" type="parTrans" cxnId="{CA7468BB-FC19-4C38-A7C4-B3359BAD486F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AB44CC5-E2F3-40B6-B951-460C5074D86F}" type="sibTrans" cxnId="{CA7468BB-FC19-4C38-A7C4-B3359BAD486F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921C1B4-F787-4AFA-90C3-EEF4DD1EBFE8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rgbClr val="FF474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Угутская</a:t>
          </a:r>
          <a:r>
            <a:rPr lang="ru-RU" sz="1200" b="1" i="0" u="none" dirty="0" smtClean="0">
              <a:solidFill>
                <a:srgbClr val="FF474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dirty="0">
            <a:solidFill>
              <a:srgbClr val="FF4747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269A00B-5226-4D5C-86F8-D077615C0937}" type="parTrans" cxnId="{FF9C8255-71E2-4857-AA2F-F72354DB6D1B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47E06F0-6375-4ABA-8A0D-E53298D039B8}" type="sibTrans" cxnId="{FF9C8255-71E2-4857-AA2F-F72354DB6D1B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66BF880-FD92-4A80-9573-C916493063FE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№4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BD0A61F-70F2-4924-ACF4-98D34B769E3C}" type="parTrans" cxnId="{029D5B08-A3E5-450D-A7DC-B681B1BFE4A1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78B6625-81F8-4F37-8265-63CA6CD333C1}" type="sibTrans" cxnId="{029D5B08-A3E5-450D-A7DC-B681B1BFE4A1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4924532-ED51-4DB7-B435-C7E96A0E9CF8}">
      <dgm:prSet custT="1"/>
      <dgm:spPr/>
      <dgm:t>
        <a:bodyPr/>
        <a:lstStyle/>
        <a:p>
          <a:r>
            <a:rPr lang="ru-RU" sz="1200" b="1" i="0" u="none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Федоровская СОШ №2</a:t>
          </a:r>
          <a:endParaRPr lang="ru-RU" sz="1200" b="1" dirty="0">
            <a:solidFill>
              <a:srgbClr val="FF000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3E9DC92-8D18-48AE-B50B-2E1B736D05FB}" type="parTrans" cxnId="{7411F094-89E7-41C2-8DFF-34A3DC44CF23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0380813-FBE5-47FD-B990-2AA4210E4B27}" type="sibTrans" cxnId="{7411F094-89E7-41C2-8DFF-34A3DC44CF23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D8B0FDB-C47B-4EB5-A32A-9ADAA3FD6EC4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Нижнесортымская</a:t>
          </a:r>
          <a:r>
            <a:rPr lang="ru-RU" sz="1200" b="1" i="0" u="none" dirty="0" smtClean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dirty="0">
            <a:solidFill>
              <a:srgbClr val="FFC00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F17370E-0C83-4B66-876F-EB8AD77C28E2}" type="parTrans" cxnId="{9731FE81-B2D9-4653-A9F7-212846FB78FA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3BE1B9F-EF33-43EA-875F-222DF46BD3E9}" type="sibTrans" cxnId="{9731FE81-B2D9-4653-A9F7-212846FB78FA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0DB8C08-FF56-4E54-B73D-D826701CC1E9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Барсовская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№1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CBC3D06-CDFB-4781-A541-848874084DEB}" type="parTrans" cxnId="{467B0992-0D9D-4FBB-BCEE-D129AB0AE39F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B918EDB-9AAE-49DD-8159-8148A1F2B412}" type="sibTrans" cxnId="{467B0992-0D9D-4FBB-BCEE-D129AB0AE39F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26892E2-CCD9-481B-856D-90A8048CB162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Локосовская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СШ 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6E1A932-5A9B-471B-8B47-1FF87AC1DEC7}" type="parTrans" cxnId="{5ADCDFA4-2063-4D00-9B4D-8F59D2D6954C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A3822AB-F4DB-4F3F-9D92-9E1E16D435DF}" type="sibTrans" cxnId="{5ADCDFA4-2063-4D00-9B4D-8F59D2D6954C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4D9F836-4F6E-4FDC-8749-23EF81DAB409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Русскинская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0F3240C-AE30-409B-A12A-FE089FFD704B}" type="parTrans" cxnId="{CD37B7CB-7BDD-4528-BFFD-39EBB5F7C9F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6529569-CB98-4B34-897D-FF958D1942B8}" type="sibTrans" cxnId="{CD37B7CB-7BDD-4528-BFFD-39EBB5F7C9F9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3D4DA23-C662-48E1-B368-1352EA9EE1B6}">
      <dgm:prSet custT="1"/>
      <dgm:spPr/>
      <dgm:t>
        <a:bodyPr/>
        <a:lstStyle/>
        <a:p>
          <a:r>
            <a:rPr lang="ru-RU" sz="1200" b="1" i="0" u="none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Сытоминская</a:t>
          </a:r>
          <a:r>
            <a:rPr lang="ru-RU" sz="1200" b="1" i="0" u="none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СШ</a:t>
          </a:r>
          <a:endParaRPr lang="ru-RU" sz="1200" b="1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943D244-C3A7-4EC1-BAB1-3EB52B2E6851}" type="parTrans" cxnId="{747B0958-B8E1-44CA-91F4-229E8568EB9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B653D58-C226-4A49-91EB-3A02BBCD5B80}" type="sibTrans" cxnId="{747B0958-B8E1-44CA-91F4-229E8568EB94}">
      <dgm:prSet/>
      <dgm:spPr/>
      <dgm:t>
        <a:bodyPr/>
        <a:lstStyle/>
        <a:p>
          <a:endParaRPr lang="ru-RU" sz="2800" b="1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7EEC926-288F-48B7-80B8-91103DDADB8E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9</a:t>
          </a:r>
          <a:endParaRPr lang="ru-RU" sz="800" dirty="0"/>
        </a:p>
      </dgm:t>
    </dgm:pt>
    <dgm:pt modelId="{ACCE9944-052E-4675-AC21-D656AE4D71C2}" type="parTrans" cxnId="{BC24B29F-F4CB-43E8-8055-F31455CB11A7}">
      <dgm:prSet/>
      <dgm:spPr/>
      <dgm:t>
        <a:bodyPr/>
        <a:lstStyle/>
        <a:p>
          <a:endParaRPr lang="ru-RU"/>
        </a:p>
      </dgm:t>
    </dgm:pt>
    <dgm:pt modelId="{80FC866F-E5A0-4CB8-B8F6-6AFBC27D6805}" type="sibTrans" cxnId="{BC24B29F-F4CB-43E8-8055-F31455CB11A7}">
      <dgm:prSet/>
      <dgm:spPr/>
      <dgm:t>
        <a:bodyPr/>
        <a:lstStyle/>
        <a:p>
          <a:endParaRPr lang="ru-RU"/>
        </a:p>
      </dgm:t>
    </dgm:pt>
    <dgm:pt modelId="{4631DEBA-1830-40BC-97E0-0009EEE5F952}">
      <dgm:prSet/>
      <dgm:spPr/>
      <dgm:t>
        <a:bodyPr/>
        <a:lstStyle/>
        <a:p>
          <a:r>
            <a:rPr lang="ru-RU" b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 СОШ №3</a:t>
          </a:r>
          <a:endParaRPr lang="ru-RU"/>
        </a:p>
      </dgm:t>
    </dgm:pt>
    <dgm:pt modelId="{02A99F69-DCB8-44C5-A543-4AD07602EFCE}" type="parTrans" cxnId="{C217EE68-9296-4D00-BE43-FDF47E6731A9}">
      <dgm:prSet/>
      <dgm:spPr/>
      <dgm:t>
        <a:bodyPr/>
        <a:lstStyle/>
        <a:p>
          <a:endParaRPr lang="ru-RU"/>
        </a:p>
      </dgm:t>
    </dgm:pt>
    <dgm:pt modelId="{90513655-5DBD-47FB-B700-7CA84408DCE4}" type="sibTrans" cxnId="{C217EE68-9296-4D00-BE43-FDF47E6731A9}">
      <dgm:prSet/>
      <dgm:spPr/>
      <dgm:t>
        <a:bodyPr/>
        <a:lstStyle/>
        <a:p>
          <a:endParaRPr lang="ru-RU"/>
        </a:p>
      </dgm:t>
    </dgm:pt>
    <dgm:pt modelId="{43B3B78A-2688-4E60-88B5-EEF3B7D09F7A}" type="pres">
      <dgm:prSet presAssocID="{A94007C5-4E69-4D74-A2B8-10CDD94EB9C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F0BD5B-59C6-4564-82EC-2431644ADF95}" type="pres">
      <dgm:prSet presAssocID="{D5CDF375-9FCD-41D2-AAC9-DFE05C61C20E}" presName="composite" presStyleCnt="0"/>
      <dgm:spPr/>
    </dgm:pt>
    <dgm:pt modelId="{6398FEC3-418F-4DC5-A0B8-246265811775}" type="pres">
      <dgm:prSet presAssocID="{D5CDF375-9FCD-41D2-AAC9-DFE05C61C20E}" presName="parentText" presStyleLbl="alignNode1" presStyleIdx="0" presStyleCnt="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1B617D-BD24-47EA-84C0-2DA0464FA655}" type="pres">
      <dgm:prSet presAssocID="{D5CDF375-9FCD-41D2-AAC9-DFE05C61C20E}" presName="descendantText" presStyleLbl="alignAcc1" presStyleIdx="0" presStyleCnt="20" custLinFactNeighborX="0" custLinFactNeighborY="-2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6FF896-A612-4EFA-AE03-3BE50FF9C2B2}" type="pres">
      <dgm:prSet presAssocID="{C80E27D8-4D63-48CA-85D2-04093809DF9A}" presName="sp" presStyleCnt="0"/>
      <dgm:spPr/>
    </dgm:pt>
    <dgm:pt modelId="{AED04746-C138-4737-9F69-5898389662B0}" type="pres">
      <dgm:prSet presAssocID="{E754D2C4-146D-4A56-9E1C-270EA1020DE6}" presName="composite" presStyleCnt="0"/>
      <dgm:spPr/>
    </dgm:pt>
    <dgm:pt modelId="{679F0436-B7F8-4746-B8F7-B4DAAE161D19}" type="pres">
      <dgm:prSet presAssocID="{E754D2C4-146D-4A56-9E1C-270EA1020DE6}" presName="parentText" presStyleLbl="alignNode1" presStyleIdx="1" presStyleCnt="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748CE3-5B77-4D69-87BF-6A5F71534A7B}" type="pres">
      <dgm:prSet presAssocID="{E754D2C4-146D-4A56-9E1C-270EA1020DE6}" presName="descendantText" presStyleLbl="alignAcc1" presStyleIdx="1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43B1A-73D6-4EBD-A7E9-9AD7D9C83F40}" type="pres">
      <dgm:prSet presAssocID="{401C235D-14B1-4CBE-BB5B-C3111F26380B}" presName="sp" presStyleCnt="0"/>
      <dgm:spPr/>
    </dgm:pt>
    <dgm:pt modelId="{FDDAB622-C700-4A37-B008-7E421758A5A4}" type="pres">
      <dgm:prSet presAssocID="{DC79D76D-E4BA-49A2-91E3-4C31FC6F116E}" presName="composite" presStyleCnt="0"/>
      <dgm:spPr/>
    </dgm:pt>
    <dgm:pt modelId="{BEC5F990-B92C-4E26-8541-BDD0E594FFA8}" type="pres">
      <dgm:prSet presAssocID="{DC79D76D-E4BA-49A2-91E3-4C31FC6F116E}" presName="parentText" presStyleLbl="alignNode1" presStyleIdx="2" presStyleCnt="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2DCF7-001F-4161-A8E8-C1CBF44DAF6E}" type="pres">
      <dgm:prSet presAssocID="{DC79D76D-E4BA-49A2-91E3-4C31FC6F116E}" presName="descendantText" presStyleLbl="alignAcc1" presStyleIdx="2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93FE9-2434-4CEA-A3DF-A15269003F97}" type="pres">
      <dgm:prSet presAssocID="{6E89BF9E-6E0F-40D6-818E-51F3D4F30D59}" presName="sp" presStyleCnt="0"/>
      <dgm:spPr/>
    </dgm:pt>
    <dgm:pt modelId="{38CA7BE1-CAEE-49A3-B8A3-9E4A06F992F9}" type="pres">
      <dgm:prSet presAssocID="{34A4593F-BFF4-4A41-80C7-1D51DC6B2EEC}" presName="composite" presStyleCnt="0"/>
      <dgm:spPr/>
    </dgm:pt>
    <dgm:pt modelId="{A39082A6-DF5E-4FA2-B658-A09CA0DA65AE}" type="pres">
      <dgm:prSet presAssocID="{34A4593F-BFF4-4A41-80C7-1D51DC6B2EEC}" presName="parentText" presStyleLbl="alignNode1" presStyleIdx="3" presStyleCnt="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A1918-9EB1-458F-B100-C609CD07212A}" type="pres">
      <dgm:prSet presAssocID="{34A4593F-BFF4-4A41-80C7-1D51DC6B2EEC}" presName="descendantText" presStyleLbl="alignAcc1" presStyleIdx="3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CE982-BCE9-47A2-9778-A368FB0E2E15}" type="pres">
      <dgm:prSet presAssocID="{23903D87-5E6B-41A8-902E-0988C97B4608}" presName="sp" presStyleCnt="0"/>
      <dgm:spPr/>
    </dgm:pt>
    <dgm:pt modelId="{A9CEBAF2-18B3-4205-824D-F992C100BCAB}" type="pres">
      <dgm:prSet presAssocID="{B97F4094-E1D4-4C12-B1EE-4B34FB6A1A14}" presName="composite" presStyleCnt="0"/>
      <dgm:spPr/>
    </dgm:pt>
    <dgm:pt modelId="{136E133D-6C30-4EA5-9326-FC586BA94B10}" type="pres">
      <dgm:prSet presAssocID="{B97F4094-E1D4-4C12-B1EE-4B34FB6A1A14}" presName="parentText" presStyleLbl="alignNode1" presStyleIdx="4" presStyleCnt="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C08CC3-EAF1-418C-A582-3A9A4210D96B}" type="pres">
      <dgm:prSet presAssocID="{B97F4094-E1D4-4C12-B1EE-4B34FB6A1A14}" presName="descendantText" presStyleLbl="alignAcc1" presStyleIdx="4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8BDCE-F118-4444-86D0-58C5CB09AD00}" type="pres">
      <dgm:prSet presAssocID="{34ECE337-1588-46A8-A488-F54421461053}" presName="sp" presStyleCnt="0"/>
      <dgm:spPr/>
    </dgm:pt>
    <dgm:pt modelId="{72A57D3C-7C46-4A90-8CD0-3FDF72209532}" type="pres">
      <dgm:prSet presAssocID="{E681C57E-C292-4405-9756-519FAFE9C7E9}" presName="composite" presStyleCnt="0"/>
      <dgm:spPr/>
    </dgm:pt>
    <dgm:pt modelId="{6D5B4866-726E-411F-968D-A24D3CE4B4C6}" type="pres">
      <dgm:prSet presAssocID="{E681C57E-C292-4405-9756-519FAFE9C7E9}" presName="parentText" presStyleLbl="alignNode1" presStyleIdx="5" presStyleCnt="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2FFE1-787F-4113-A63C-030A11DD6EFF}" type="pres">
      <dgm:prSet presAssocID="{E681C57E-C292-4405-9756-519FAFE9C7E9}" presName="descendantText" presStyleLbl="alignAcc1" presStyleIdx="5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5E2E43-3505-4A2F-AEAF-F6CCF28B699E}" type="pres">
      <dgm:prSet presAssocID="{06694810-B233-4D7B-84F7-2293EFA92133}" presName="sp" presStyleCnt="0"/>
      <dgm:spPr/>
    </dgm:pt>
    <dgm:pt modelId="{7CDCFAB5-57A4-4A82-95C9-0344129A8F2E}" type="pres">
      <dgm:prSet presAssocID="{F5406C32-EB13-4DF1-8C49-98A9AFD76FB4}" presName="composite" presStyleCnt="0"/>
      <dgm:spPr/>
    </dgm:pt>
    <dgm:pt modelId="{88D956D1-94CF-4AEF-8E38-B4D2FE7F8E9C}" type="pres">
      <dgm:prSet presAssocID="{F5406C32-EB13-4DF1-8C49-98A9AFD76FB4}" presName="parentText" presStyleLbl="alignNode1" presStyleIdx="6" presStyleCnt="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EF545-11A0-4B67-98E6-BEB8F3931041}" type="pres">
      <dgm:prSet presAssocID="{F5406C32-EB13-4DF1-8C49-98A9AFD76FB4}" presName="descendantText" presStyleLbl="alignAcc1" presStyleIdx="6" presStyleCnt="20" custLinFactNeighborX="157" custLinFactNeighborY="-10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97157-04D2-4ACF-80EF-E7F89557A22D}" type="pres">
      <dgm:prSet presAssocID="{9CE42CDE-1510-463B-845A-2C638688FC79}" presName="sp" presStyleCnt="0"/>
      <dgm:spPr/>
    </dgm:pt>
    <dgm:pt modelId="{F02257D1-66A2-48F0-9CB0-A94504E1F0C8}" type="pres">
      <dgm:prSet presAssocID="{0117E546-DE54-41D9-A913-91FC2317F1C2}" presName="composite" presStyleCnt="0"/>
      <dgm:spPr/>
    </dgm:pt>
    <dgm:pt modelId="{B784EDE0-D3CF-4945-84D2-8E0F52AEC378}" type="pres">
      <dgm:prSet presAssocID="{0117E546-DE54-41D9-A913-91FC2317F1C2}" presName="parentText" presStyleLbl="alignNode1" presStyleIdx="7" presStyleCnt="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CE49D-B138-4F9F-ABFB-304F11832CBE}" type="pres">
      <dgm:prSet presAssocID="{0117E546-DE54-41D9-A913-91FC2317F1C2}" presName="descendantText" presStyleLbl="alignAcc1" presStyleIdx="7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1DB626-763D-4B12-A896-4F37CCF730E6}" type="pres">
      <dgm:prSet presAssocID="{F05F0467-8AC3-4DF1-AE22-98C3D659F8BF}" presName="sp" presStyleCnt="0"/>
      <dgm:spPr/>
    </dgm:pt>
    <dgm:pt modelId="{B20F111B-8F18-42A4-BB7D-06E57A9157F5}" type="pres">
      <dgm:prSet presAssocID="{3F7AF0BB-4545-4A67-9716-0F3C1E15F70D}" presName="composite" presStyleCnt="0"/>
      <dgm:spPr/>
    </dgm:pt>
    <dgm:pt modelId="{C0C2EA90-3D46-485D-A6F5-440DAA83A47C}" type="pres">
      <dgm:prSet presAssocID="{3F7AF0BB-4545-4A67-9716-0F3C1E15F70D}" presName="parentText" presStyleLbl="alignNode1" presStyleIdx="8" presStyleCnt="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B002E-30DB-4769-8B1C-6D2897901E1F}" type="pres">
      <dgm:prSet presAssocID="{3F7AF0BB-4545-4A67-9716-0F3C1E15F70D}" presName="descendantText" presStyleLbl="alignAcc1" presStyleIdx="8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8B859D-FD2E-4A64-8AE7-74E7BDF35B50}" type="pres">
      <dgm:prSet presAssocID="{4345B98B-9786-4E27-A577-26DA0F922C9E}" presName="sp" presStyleCnt="0"/>
      <dgm:spPr/>
    </dgm:pt>
    <dgm:pt modelId="{A631F0D5-A13E-4444-AA4C-C29DC7FCD2CC}" type="pres">
      <dgm:prSet presAssocID="{B7EEC926-288F-48B7-80B8-91103DDADB8E}" presName="composite" presStyleCnt="0"/>
      <dgm:spPr/>
    </dgm:pt>
    <dgm:pt modelId="{36CA4B35-0E2A-4C07-8907-61884679D489}" type="pres">
      <dgm:prSet presAssocID="{B7EEC926-288F-48B7-80B8-91103DDADB8E}" presName="parentText" presStyleLbl="alignNode1" presStyleIdx="9" presStyleCnt="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E2265F-F24F-48B7-8D23-189BB03D32F8}" type="pres">
      <dgm:prSet presAssocID="{B7EEC926-288F-48B7-80B8-91103DDADB8E}" presName="descendantText" presStyleLbl="alignAcc1" presStyleIdx="9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7B2BE3-6D06-4C0A-A0FE-43D1C3CE9ABC}" type="pres">
      <dgm:prSet presAssocID="{80FC866F-E5A0-4CB8-B8F6-6AFBC27D6805}" presName="sp" presStyleCnt="0"/>
      <dgm:spPr/>
    </dgm:pt>
    <dgm:pt modelId="{D125F4CF-998A-4B9D-AC7F-FCB4139BB373}" type="pres">
      <dgm:prSet presAssocID="{A8A36632-58BF-445B-BE33-E785121981AD}" presName="composite" presStyleCnt="0"/>
      <dgm:spPr/>
    </dgm:pt>
    <dgm:pt modelId="{A08FDD60-4176-4F33-BFEF-0B2165582821}" type="pres">
      <dgm:prSet presAssocID="{A8A36632-58BF-445B-BE33-E785121981AD}" presName="parentText" presStyleLbl="alignNode1" presStyleIdx="10" presStyleCnt="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12C580-7102-4BD0-BBC9-11CBD5C3FBBB}" type="pres">
      <dgm:prSet presAssocID="{A8A36632-58BF-445B-BE33-E785121981AD}" presName="descendantText" presStyleLbl="alignAcc1" presStyleIdx="10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8834D-3267-4772-A975-343EB521E40C}" type="pres">
      <dgm:prSet presAssocID="{794EDA0D-E70E-4419-AEB4-D657D57AC4E8}" presName="sp" presStyleCnt="0"/>
      <dgm:spPr/>
    </dgm:pt>
    <dgm:pt modelId="{7274FE8E-DD12-4F35-9EC4-E194DF625FD8}" type="pres">
      <dgm:prSet presAssocID="{B5AA216A-5956-4746-BA8A-94DF3D52358F}" presName="composite" presStyleCnt="0"/>
      <dgm:spPr/>
    </dgm:pt>
    <dgm:pt modelId="{A8610840-27BB-45A6-B550-18CEC1702E48}" type="pres">
      <dgm:prSet presAssocID="{B5AA216A-5956-4746-BA8A-94DF3D52358F}" presName="parentText" presStyleLbl="alignNode1" presStyleIdx="11" presStyleCnt="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CCBF39-83B2-4406-9CB4-642F08451302}" type="pres">
      <dgm:prSet presAssocID="{B5AA216A-5956-4746-BA8A-94DF3D52358F}" presName="descendantText" presStyleLbl="alignAcc1" presStyleIdx="11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6C835-07B5-4A3C-96A1-1B18C7E06C54}" type="pres">
      <dgm:prSet presAssocID="{48C7C06D-4FA3-423B-B153-0BB6197EF64F}" presName="sp" presStyleCnt="0"/>
      <dgm:spPr/>
    </dgm:pt>
    <dgm:pt modelId="{E3F3C6FF-921E-462C-B5FB-ED992B083A70}" type="pres">
      <dgm:prSet presAssocID="{2F61D235-407D-4947-B9B4-4987536A55B3}" presName="composite" presStyleCnt="0"/>
      <dgm:spPr/>
    </dgm:pt>
    <dgm:pt modelId="{F62CAE5F-DC78-41C0-ADF2-F5AD94B77991}" type="pres">
      <dgm:prSet presAssocID="{2F61D235-407D-4947-B9B4-4987536A55B3}" presName="parentText" presStyleLbl="alignNode1" presStyleIdx="12" presStyleCnt="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6EC77-B710-4247-82EF-769A10B5BEF8}" type="pres">
      <dgm:prSet presAssocID="{2F61D235-407D-4947-B9B4-4987536A55B3}" presName="descendantText" presStyleLbl="alignAcc1" presStyleIdx="12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E8C1D-1234-45F3-AD47-96339E05790B}" type="pres">
      <dgm:prSet presAssocID="{3997DE73-8C2D-430C-84AE-6AA231A49D8B}" presName="sp" presStyleCnt="0"/>
      <dgm:spPr/>
    </dgm:pt>
    <dgm:pt modelId="{F5D057FD-39D3-4B66-A49C-2EC9D2CE49E1}" type="pres">
      <dgm:prSet presAssocID="{DF8BF019-F20A-4CD3-8AC1-3F6E902D24A7}" presName="composite" presStyleCnt="0"/>
      <dgm:spPr/>
    </dgm:pt>
    <dgm:pt modelId="{69B9BCB4-DD2D-4D9D-B138-7AF6AFBC67AB}" type="pres">
      <dgm:prSet presAssocID="{DF8BF019-F20A-4CD3-8AC1-3F6E902D24A7}" presName="parentText" presStyleLbl="alignNode1" presStyleIdx="13" presStyleCnt="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EF157-46F3-4F05-965C-7F4377E29E16}" type="pres">
      <dgm:prSet presAssocID="{DF8BF019-F20A-4CD3-8AC1-3F6E902D24A7}" presName="descendantText" presStyleLbl="alignAcc1" presStyleIdx="13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ECE7A8-D3F5-4E39-936A-5A6CD562DD60}" type="pres">
      <dgm:prSet presAssocID="{234B6781-8136-4D3D-BC04-2F117609C0D4}" presName="sp" presStyleCnt="0"/>
      <dgm:spPr/>
    </dgm:pt>
    <dgm:pt modelId="{DEB36E41-7830-47DC-9D6C-50007D6A0B82}" type="pres">
      <dgm:prSet presAssocID="{842F47CE-77E0-4004-8478-C9D61636ECFE}" presName="composite" presStyleCnt="0"/>
      <dgm:spPr/>
    </dgm:pt>
    <dgm:pt modelId="{0187FB45-19F3-49B3-9C21-D14B3FA63962}" type="pres">
      <dgm:prSet presAssocID="{842F47CE-77E0-4004-8478-C9D61636ECFE}" presName="parentText" presStyleLbl="alignNode1" presStyleIdx="14" presStyleCnt="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B4EB7-403B-4461-B72A-EBD115452CF9}" type="pres">
      <dgm:prSet presAssocID="{842F47CE-77E0-4004-8478-C9D61636ECFE}" presName="descendantText" presStyleLbl="alignAcc1" presStyleIdx="14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F9165B-465D-4A71-84FC-A3A4D9AA5CAF}" type="pres">
      <dgm:prSet presAssocID="{70C0788A-D3D2-47B0-A3A5-EEC5EDE9CA1D}" presName="sp" presStyleCnt="0"/>
      <dgm:spPr/>
    </dgm:pt>
    <dgm:pt modelId="{8950CE50-86FD-498B-A9B4-B15724FB6E54}" type="pres">
      <dgm:prSet presAssocID="{DFA4672D-07B5-4BD8-B159-1B765C794E3C}" presName="composite" presStyleCnt="0"/>
      <dgm:spPr/>
    </dgm:pt>
    <dgm:pt modelId="{C7F217D9-951A-4AB4-8539-E2747912233B}" type="pres">
      <dgm:prSet presAssocID="{DFA4672D-07B5-4BD8-B159-1B765C794E3C}" presName="parentText" presStyleLbl="alignNode1" presStyleIdx="15" presStyleCnt="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276DEE-2106-4C2C-9889-7504242403DD}" type="pres">
      <dgm:prSet presAssocID="{DFA4672D-07B5-4BD8-B159-1B765C794E3C}" presName="descendantText" presStyleLbl="alignAcc1" presStyleIdx="15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980160-4901-4DF3-BA00-EE650A527503}" type="pres">
      <dgm:prSet presAssocID="{7971B153-24AD-49C3-BFE7-3B8A4226352C}" presName="sp" presStyleCnt="0"/>
      <dgm:spPr/>
    </dgm:pt>
    <dgm:pt modelId="{B7E0AE93-E161-412F-B64B-5DC2C40BA6C1}" type="pres">
      <dgm:prSet presAssocID="{3AD467D0-50C5-4DC9-8215-F094F9739601}" presName="composite" presStyleCnt="0"/>
      <dgm:spPr/>
    </dgm:pt>
    <dgm:pt modelId="{FB97992F-9202-4645-A3F9-AE4BE024A454}" type="pres">
      <dgm:prSet presAssocID="{3AD467D0-50C5-4DC9-8215-F094F9739601}" presName="parentText" presStyleLbl="alignNode1" presStyleIdx="16" presStyleCnt="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4DD52-7919-4C3F-A412-EEECC5B54A42}" type="pres">
      <dgm:prSet presAssocID="{3AD467D0-50C5-4DC9-8215-F094F9739601}" presName="descendantText" presStyleLbl="alignAcc1" presStyleIdx="16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E9093B-04CA-41BD-8ECD-1AF85203F97D}" type="pres">
      <dgm:prSet presAssocID="{7CB9C708-3CCC-499B-BA20-D8547C83AF9F}" presName="sp" presStyleCnt="0"/>
      <dgm:spPr/>
    </dgm:pt>
    <dgm:pt modelId="{16535D56-353B-4DAC-B05D-B5D838D01145}" type="pres">
      <dgm:prSet presAssocID="{88A41B78-C149-448E-9FC9-0EB254AA7904}" presName="composite" presStyleCnt="0"/>
      <dgm:spPr/>
    </dgm:pt>
    <dgm:pt modelId="{E2242A3B-6B4D-43D1-9B96-EDD430AEE228}" type="pres">
      <dgm:prSet presAssocID="{88A41B78-C149-448E-9FC9-0EB254AA7904}" presName="parentText" presStyleLbl="alignNode1" presStyleIdx="17" presStyleCnt="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C7B6EB-C0E9-41CA-BA9C-C69BC951BC44}" type="pres">
      <dgm:prSet presAssocID="{88A41B78-C149-448E-9FC9-0EB254AA7904}" presName="descendantText" presStyleLbl="alignAcc1" presStyleIdx="17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AB8FB-1B55-4256-91E1-A0CB8B89E54D}" type="pres">
      <dgm:prSet presAssocID="{5B2F2D39-478C-4747-BD7B-3C237D87FA2D}" presName="sp" presStyleCnt="0"/>
      <dgm:spPr/>
    </dgm:pt>
    <dgm:pt modelId="{621A903C-EAE7-4818-BCFE-2722DACEB7A0}" type="pres">
      <dgm:prSet presAssocID="{ABD477F4-B2BB-4806-8F7B-D04E86DCEF0F}" presName="composite" presStyleCnt="0"/>
      <dgm:spPr/>
    </dgm:pt>
    <dgm:pt modelId="{CA63BC64-BB9A-4676-9330-8321929C0533}" type="pres">
      <dgm:prSet presAssocID="{ABD477F4-B2BB-4806-8F7B-D04E86DCEF0F}" presName="parentText" presStyleLbl="alignNode1" presStyleIdx="18" presStyleCnt="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B2839-4F6B-47E9-9F61-DE9C95A5DE66}" type="pres">
      <dgm:prSet presAssocID="{ABD477F4-B2BB-4806-8F7B-D04E86DCEF0F}" presName="descendantText" presStyleLbl="alignAcc1" presStyleIdx="18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6AE57-6FD2-4B5E-AD5D-FDEEF37F1071}" type="pres">
      <dgm:prSet presAssocID="{257AD2DD-543F-4759-A631-63F41431C6D6}" presName="sp" presStyleCnt="0"/>
      <dgm:spPr/>
    </dgm:pt>
    <dgm:pt modelId="{0F372D32-0CA1-4F89-93E4-DBA82D78F47C}" type="pres">
      <dgm:prSet presAssocID="{BA474C55-1125-4F61-A3FE-EB568F90D6B6}" presName="composite" presStyleCnt="0"/>
      <dgm:spPr/>
    </dgm:pt>
    <dgm:pt modelId="{5624C3A4-0FD4-4FDF-A45F-CC5ACBEBB28F}" type="pres">
      <dgm:prSet presAssocID="{BA474C55-1125-4F61-A3FE-EB568F90D6B6}" presName="parentText" presStyleLbl="alignNode1" presStyleIdx="19" presStyleCnt="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A6A4A-4AC9-4D8C-AB62-97B397C8AF24}" type="pres">
      <dgm:prSet presAssocID="{BA474C55-1125-4F61-A3FE-EB568F90D6B6}" presName="descendantText" presStyleLbl="alignAcc1" presStyleIdx="19" presStyleCnt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1BEDF5-0717-4E19-B01D-BFBA6857B2FB}" type="presOf" srcId="{50DB8C08-FF56-4E54-B73D-D826701CC1E9}" destId="{4EF4DD52-7919-4C3F-A412-EEECC5B54A42}" srcOrd="0" destOrd="0" presId="urn:microsoft.com/office/officeart/2005/8/layout/chevron2"/>
    <dgm:cxn modelId="{7DE2D76D-01D1-41A3-861D-D17D31844B49}" type="presOf" srcId="{026892E2-CCD9-481B-856D-90A8048CB162}" destId="{42C7B6EB-C0E9-41CA-BA9C-C69BC951BC44}" srcOrd="0" destOrd="0" presId="urn:microsoft.com/office/officeart/2005/8/layout/chevron2"/>
    <dgm:cxn modelId="{C9B7B093-8558-44D1-A543-6886FD7D6BB1}" type="presOf" srcId="{B97F4094-E1D4-4C12-B1EE-4B34FB6A1A14}" destId="{136E133D-6C30-4EA5-9326-FC586BA94B10}" srcOrd="0" destOrd="0" presId="urn:microsoft.com/office/officeart/2005/8/layout/chevron2"/>
    <dgm:cxn modelId="{D2A7FA6B-6484-48EC-96F0-71C1846D7332}" type="presOf" srcId="{4631DEBA-1830-40BC-97E0-0009EEE5F952}" destId="{F8E2265F-F24F-48B7-8D23-189BB03D32F8}" srcOrd="0" destOrd="0" presId="urn:microsoft.com/office/officeart/2005/8/layout/chevron2"/>
    <dgm:cxn modelId="{3A72EFFA-F9FB-4F26-993C-88F093CD9ACF}" type="presOf" srcId="{E754D2C4-146D-4A56-9E1C-270EA1020DE6}" destId="{679F0436-B7F8-4746-B8F7-B4DAAE161D19}" srcOrd="0" destOrd="0" presId="urn:microsoft.com/office/officeart/2005/8/layout/chevron2"/>
    <dgm:cxn modelId="{F6E64DD5-8316-4242-9ACA-6C39487C8FC6}" srcId="{E681C57E-C292-4405-9756-519FAFE9C7E9}" destId="{D9EFC84A-7CC4-4DFE-83F3-8EEF54C47FCF}" srcOrd="0" destOrd="0" parTransId="{8BE02CD1-A79F-4566-8B28-D425D59159C0}" sibTransId="{7FDC5677-DBD7-41A5-AD24-80B6CF35C087}"/>
    <dgm:cxn modelId="{BC44D92F-235C-411E-BD39-C5691A35C96B}" type="presOf" srcId="{C66BF880-FD92-4A80-9573-C916493063FE}" destId="{779EF157-46F3-4F05-965C-7F4377E29E16}" srcOrd="0" destOrd="0" presId="urn:microsoft.com/office/officeart/2005/8/layout/chevron2"/>
    <dgm:cxn modelId="{6B6BF796-2624-497F-9DEA-480903342B9A}" srcId="{A94007C5-4E69-4D74-A2B8-10CDD94EB9C1}" destId="{842F47CE-77E0-4004-8478-C9D61636ECFE}" srcOrd="14" destOrd="0" parTransId="{B585AC8A-F8BE-4C44-A3F3-5A445E308D67}" sibTransId="{70C0788A-D3D2-47B0-A3A5-EEC5EDE9CA1D}"/>
    <dgm:cxn modelId="{3C927D62-6280-4AB9-B55E-164279619905}" srcId="{0117E546-DE54-41D9-A913-91FC2317F1C2}" destId="{3A739137-4669-4912-A53A-4B698D501098}" srcOrd="0" destOrd="0" parTransId="{7EEC4C29-6DF6-4DD6-85F6-659EEAF91479}" sibTransId="{C18E77C4-8CCC-4965-B1B8-625B68E14656}"/>
    <dgm:cxn modelId="{70DDB797-2BF5-4F70-90F9-2A5402D36BFF}" type="presOf" srcId="{34A4593F-BFF4-4A41-80C7-1D51DC6B2EEC}" destId="{A39082A6-DF5E-4FA2-B658-A09CA0DA65AE}" srcOrd="0" destOrd="0" presId="urn:microsoft.com/office/officeart/2005/8/layout/chevron2"/>
    <dgm:cxn modelId="{747B0958-B8E1-44CA-91F4-229E8568EB94}" srcId="{BA474C55-1125-4F61-A3FE-EB568F90D6B6}" destId="{23D4DA23-C662-48E1-B368-1352EA9EE1B6}" srcOrd="0" destOrd="0" parTransId="{6943D244-C3A7-4EC1-BAB1-3EB52B2E6851}" sibTransId="{1B653D58-C226-4A49-91EB-3A02BBCD5B80}"/>
    <dgm:cxn modelId="{DDB332BE-8A49-489B-A706-9E5E6EC812AB}" srcId="{A94007C5-4E69-4D74-A2B8-10CDD94EB9C1}" destId="{34A4593F-BFF4-4A41-80C7-1D51DC6B2EEC}" srcOrd="3" destOrd="0" parTransId="{7EBBB01C-30BF-447F-8FA1-D693B653EEDB}" sibTransId="{23903D87-5E6B-41A8-902E-0988C97B4608}"/>
    <dgm:cxn modelId="{E10150EC-D941-444F-889B-03FD6066B05B}" type="presOf" srcId="{F5406C32-EB13-4DF1-8C49-98A9AFD76FB4}" destId="{88D956D1-94CF-4AEF-8E38-B4D2FE7F8E9C}" srcOrd="0" destOrd="0" presId="urn:microsoft.com/office/officeart/2005/8/layout/chevron2"/>
    <dgm:cxn modelId="{17A0EFC4-D9F9-4C27-8BB2-66FD4D8D8539}" srcId="{A8A36632-58BF-445B-BE33-E785121981AD}" destId="{14528965-25F2-4CD2-98A3-AEC4215CBE06}" srcOrd="0" destOrd="0" parTransId="{4C2BE116-4549-4BF1-B8B7-FB8F70A668C5}" sibTransId="{50BEB553-F692-4882-8755-E1B11263D2EE}"/>
    <dgm:cxn modelId="{F8599E48-8A8D-4A34-B29C-06E1CCAFA8D5}" type="presOf" srcId="{B5AA216A-5956-4746-BA8A-94DF3D52358F}" destId="{A8610840-27BB-45A6-B550-18CEC1702E48}" srcOrd="0" destOrd="0" presId="urn:microsoft.com/office/officeart/2005/8/layout/chevron2"/>
    <dgm:cxn modelId="{1BD44FEB-C94E-4949-B9B3-E86C8F252C77}" type="presOf" srcId="{DF8BF019-F20A-4CD3-8AC1-3F6E902D24A7}" destId="{69B9BCB4-DD2D-4D9D-B138-7AF6AFBC67AB}" srcOrd="0" destOrd="0" presId="urn:microsoft.com/office/officeart/2005/8/layout/chevron2"/>
    <dgm:cxn modelId="{AAD4C15E-05DE-4C98-86D2-C284D76CC57C}" srcId="{DC79D76D-E4BA-49A2-91E3-4C31FC6F116E}" destId="{5DFF0C57-4975-448A-8696-92CC7BFB62C7}" srcOrd="0" destOrd="0" parTransId="{52946F71-F986-4C39-9EBF-F2E6E0C51568}" sibTransId="{52A70938-4F0F-440F-AD1A-A913C47ED355}"/>
    <dgm:cxn modelId="{5ACC40B1-A2E5-48CE-A7DA-3585C96F86F7}" type="presOf" srcId="{A94007C5-4E69-4D74-A2B8-10CDD94EB9C1}" destId="{43B3B78A-2688-4E60-88B5-EEF3B7D09F7A}" srcOrd="0" destOrd="0" presId="urn:microsoft.com/office/officeart/2005/8/layout/chevron2"/>
    <dgm:cxn modelId="{1EC045B7-EAEE-474F-BEE7-BF53B5A118AB}" type="presOf" srcId="{3A739137-4669-4912-A53A-4B698D501098}" destId="{9ACCE49D-B138-4F9F-ABFB-304F11832CBE}" srcOrd="0" destOrd="0" presId="urn:microsoft.com/office/officeart/2005/8/layout/chevron2"/>
    <dgm:cxn modelId="{D394FCE6-67DE-4731-A318-F8CFF0A01C96}" srcId="{A94007C5-4E69-4D74-A2B8-10CDD94EB9C1}" destId="{3F7AF0BB-4545-4A67-9716-0F3C1E15F70D}" srcOrd="8" destOrd="0" parTransId="{E173033A-823A-41E7-8272-4BEC85128B84}" sibTransId="{4345B98B-9786-4E27-A577-26DA0F922C9E}"/>
    <dgm:cxn modelId="{65A3EF6A-4DE2-49EE-BD5F-A4AD939A1A0C}" type="presOf" srcId="{54798066-C9A4-44DF-AA1B-E6977821844D}" destId="{561B617D-BD24-47EA-84C0-2DA0464FA655}" srcOrd="0" destOrd="0" presId="urn:microsoft.com/office/officeart/2005/8/layout/chevron2"/>
    <dgm:cxn modelId="{0B6C951D-D981-4794-AF41-2886C6105BDE}" type="presOf" srcId="{14528965-25F2-4CD2-98A3-AEC4215CBE06}" destId="{8B12C580-7102-4BD0-BBC9-11CBD5C3FBBB}" srcOrd="0" destOrd="0" presId="urn:microsoft.com/office/officeart/2005/8/layout/chevron2"/>
    <dgm:cxn modelId="{E047A4FB-AAEA-4925-A357-D3B9A621BBEE}" type="presOf" srcId="{E681C57E-C292-4405-9756-519FAFE9C7E9}" destId="{6D5B4866-726E-411F-968D-A24D3CE4B4C6}" srcOrd="0" destOrd="0" presId="urn:microsoft.com/office/officeart/2005/8/layout/chevron2"/>
    <dgm:cxn modelId="{99A5E383-C99B-456A-97F8-EC33BC0B1975}" srcId="{A94007C5-4E69-4D74-A2B8-10CDD94EB9C1}" destId="{3AD467D0-50C5-4DC9-8215-F094F9739601}" srcOrd="16" destOrd="0" parTransId="{F65A473E-85BD-4917-92EA-93B02D23BC94}" sibTransId="{7CB9C708-3CCC-499B-BA20-D8547C83AF9F}"/>
    <dgm:cxn modelId="{AA65F32B-CC88-4B04-BD2D-545C13582575}" srcId="{34A4593F-BFF4-4A41-80C7-1D51DC6B2EEC}" destId="{7290B4B5-4DDA-4841-8337-ED1FCC6812D3}" srcOrd="0" destOrd="0" parTransId="{E23E6081-5F2F-4B74-8D3B-905987CFC8C7}" sibTransId="{24254BC0-5CD4-4F19-BFF7-E70C84D2A14B}"/>
    <dgm:cxn modelId="{FF9C8255-71E2-4857-AA2F-F72354DB6D1B}" srcId="{2F61D235-407D-4947-B9B4-4987536A55B3}" destId="{A921C1B4-F787-4AFA-90C3-EEF4DD1EBFE8}" srcOrd="0" destOrd="0" parTransId="{B269A00B-5226-4D5C-86F8-D077615C0937}" sibTransId="{947E06F0-6375-4ABA-8A0D-E53298D039B8}"/>
    <dgm:cxn modelId="{6CE7113B-DE81-463E-B42D-3A49AE241502}" type="presOf" srcId="{A921C1B4-F787-4AFA-90C3-EEF4DD1EBFE8}" destId="{A346EC77-B710-4247-82EF-769A10B5BEF8}" srcOrd="0" destOrd="0" presId="urn:microsoft.com/office/officeart/2005/8/layout/chevron2"/>
    <dgm:cxn modelId="{467B0992-0D9D-4FBB-BCEE-D129AB0AE39F}" srcId="{3AD467D0-50C5-4DC9-8215-F094F9739601}" destId="{50DB8C08-FF56-4E54-B73D-D826701CC1E9}" srcOrd="0" destOrd="0" parTransId="{DCBC3D06-CDFB-4781-A541-848874084DEB}" sibTransId="{1B918EDB-9AAE-49DD-8159-8148A1F2B412}"/>
    <dgm:cxn modelId="{973F841A-E6FC-449B-8591-13B2BD5CC4D5}" type="presOf" srcId="{DFA4672D-07B5-4BD8-B159-1B765C794E3C}" destId="{C7F217D9-951A-4AB4-8539-E2747912233B}" srcOrd="0" destOrd="0" presId="urn:microsoft.com/office/officeart/2005/8/layout/chevron2"/>
    <dgm:cxn modelId="{FC89860E-248D-4331-8754-56EE64A96A27}" type="presOf" srcId="{7290B4B5-4DDA-4841-8337-ED1FCC6812D3}" destId="{FACA1918-9EB1-458F-B100-C609CD07212A}" srcOrd="0" destOrd="0" presId="urn:microsoft.com/office/officeart/2005/8/layout/chevron2"/>
    <dgm:cxn modelId="{614679BB-BDD0-41EC-9ED4-AF9166812718}" type="presOf" srcId="{546599B1-2CD7-4FE0-949D-4CE74C86C5AC}" destId="{085EF545-11A0-4B67-98E6-BEB8F3931041}" srcOrd="0" destOrd="0" presId="urn:microsoft.com/office/officeart/2005/8/layout/chevron2"/>
    <dgm:cxn modelId="{D30AD85E-6AFB-4199-8F4E-2C6526A6D7E7}" srcId="{A94007C5-4E69-4D74-A2B8-10CDD94EB9C1}" destId="{2F61D235-407D-4947-B9B4-4987536A55B3}" srcOrd="12" destOrd="0" parTransId="{6687B9FE-9E62-466D-9170-743D08ADBD8A}" sibTransId="{3997DE73-8C2D-430C-84AE-6AA231A49D8B}"/>
    <dgm:cxn modelId="{17D4FEE2-4D7D-4F84-82A6-18D83992686A}" srcId="{B5AA216A-5956-4746-BA8A-94DF3D52358F}" destId="{E3C93E29-9E81-4CCD-9A2C-4D39059A7F65}" srcOrd="0" destOrd="0" parTransId="{95E6B677-211C-4B88-8543-CFABA9AB7114}" sibTransId="{951F26CA-1F44-4828-A3A6-6952371363A1}"/>
    <dgm:cxn modelId="{EB5C310C-289C-4BCF-843D-A628BCC050F4}" srcId="{A94007C5-4E69-4D74-A2B8-10CDD94EB9C1}" destId="{88A41B78-C149-448E-9FC9-0EB254AA7904}" srcOrd="17" destOrd="0" parTransId="{23D815B4-2B8B-4B2E-A719-BD2B118ECD53}" sibTransId="{5B2F2D39-478C-4747-BD7B-3C237D87FA2D}"/>
    <dgm:cxn modelId="{615E737E-F884-49C9-93E6-3D091EA53AE9}" type="presOf" srcId="{2F61D235-407D-4947-B9B4-4987536A55B3}" destId="{F62CAE5F-DC78-41C0-ADF2-F5AD94B77991}" srcOrd="0" destOrd="0" presId="urn:microsoft.com/office/officeart/2005/8/layout/chevron2"/>
    <dgm:cxn modelId="{A99C0C10-0C08-4556-80F0-79CC2A783AE3}" srcId="{3F7AF0BB-4545-4A67-9716-0F3C1E15F70D}" destId="{E5442720-D02C-46EF-A24B-4FD4575008B6}" srcOrd="0" destOrd="0" parTransId="{49D5239E-DA8F-4E23-9735-D07FFB667DC3}" sibTransId="{289EB8B3-2549-4D41-B0EA-791D82450E2A}"/>
    <dgm:cxn modelId="{42101EB8-FEFB-4642-8E7A-D014512A3004}" type="presOf" srcId="{6DE8E21F-1BA2-4E89-991D-3317E7037953}" destId="{8AC08CC3-EAF1-418C-A582-3A9A4210D96B}" srcOrd="0" destOrd="0" presId="urn:microsoft.com/office/officeart/2005/8/layout/chevron2"/>
    <dgm:cxn modelId="{9731FE81-B2D9-4653-A9F7-212846FB78FA}" srcId="{DFA4672D-07B5-4BD8-B159-1B765C794E3C}" destId="{6D8B0FDB-C47B-4EB5-A32A-9ADAA3FD6EC4}" srcOrd="0" destOrd="0" parTransId="{EF17370E-0C83-4B66-876F-EB8AD77C28E2}" sibTransId="{A3BE1B9F-EF33-43EA-875F-222DF46BD3E9}"/>
    <dgm:cxn modelId="{F97FFF82-B5E6-4040-89B7-3C239D886863}" srcId="{A94007C5-4E69-4D74-A2B8-10CDD94EB9C1}" destId="{D5CDF375-9FCD-41D2-AAC9-DFE05C61C20E}" srcOrd="0" destOrd="0" parTransId="{8492FDA5-DF7F-4231-BC32-801AEDEFF914}" sibTransId="{C80E27D8-4D63-48CA-85D2-04093809DF9A}"/>
    <dgm:cxn modelId="{728651A6-31AB-454C-9C29-DAD20E2A6275}" type="presOf" srcId="{D5CDF375-9FCD-41D2-AAC9-DFE05C61C20E}" destId="{6398FEC3-418F-4DC5-A0B8-246265811775}" srcOrd="0" destOrd="0" presId="urn:microsoft.com/office/officeart/2005/8/layout/chevron2"/>
    <dgm:cxn modelId="{437A7B42-947A-4F43-8EBE-B0EDE869349A}" type="presOf" srcId="{C4924532-ED51-4DB7-B435-C7E96A0E9CF8}" destId="{1F7B4EB7-403B-4461-B72A-EBD115452CF9}" srcOrd="0" destOrd="0" presId="urn:microsoft.com/office/officeart/2005/8/layout/chevron2"/>
    <dgm:cxn modelId="{CA7468BB-FC19-4C38-A7C4-B3359BAD486F}" srcId="{A94007C5-4E69-4D74-A2B8-10CDD94EB9C1}" destId="{BA474C55-1125-4F61-A3FE-EB568F90D6B6}" srcOrd="19" destOrd="0" parTransId="{B36E7B7E-0785-4E92-A32B-9FC39F0577D6}" sibTransId="{AAB44CC5-E2F3-40B6-B951-460C5074D86F}"/>
    <dgm:cxn modelId="{029D5B08-A3E5-450D-A7DC-B681B1BFE4A1}" srcId="{DF8BF019-F20A-4CD3-8AC1-3F6E902D24A7}" destId="{C66BF880-FD92-4A80-9573-C916493063FE}" srcOrd="0" destOrd="0" parTransId="{3BD0A61F-70F2-4924-ACF4-98D34B769E3C}" sibTransId="{578B6625-81F8-4F37-8265-63CA6CD333C1}"/>
    <dgm:cxn modelId="{E4F17E2E-12A9-42AC-BCA7-1B0FF1F5A933}" srcId="{A94007C5-4E69-4D74-A2B8-10CDD94EB9C1}" destId="{A8A36632-58BF-445B-BE33-E785121981AD}" srcOrd="10" destOrd="0" parTransId="{FF5132DC-D7C7-4001-AC9B-DD4764936971}" sibTransId="{794EDA0D-E70E-4419-AEB4-D657D57AC4E8}"/>
    <dgm:cxn modelId="{BC24B29F-F4CB-43E8-8055-F31455CB11A7}" srcId="{A94007C5-4E69-4D74-A2B8-10CDD94EB9C1}" destId="{B7EEC926-288F-48B7-80B8-91103DDADB8E}" srcOrd="9" destOrd="0" parTransId="{ACCE9944-052E-4675-AC21-D656AE4D71C2}" sibTransId="{80FC866F-E5A0-4CB8-B8F6-6AFBC27D6805}"/>
    <dgm:cxn modelId="{5742C699-01C2-4885-9A47-9FCF335EAD6D}" srcId="{F5406C32-EB13-4DF1-8C49-98A9AFD76FB4}" destId="{546599B1-2CD7-4FE0-949D-4CE74C86C5AC}" srcOrd="0" destOrd="0" parTransId="{C39475EA-2DFF-49ED-97EE-B8C03B34641A}" sibTransId="{9EEFD20C-AB95-4A37-89C3-0C97E9758B8A}"/>
    <dgm:cxn modelId="{5C320828-2FE5-4216-ACD8-FFC20DD510DB}" type="presOf" srcId="{842F47CE-77E0-4004-8478-C9D61636ECFE}" destId="{0187FB45-19F3-49B3-9C21-D14B3FA63962}" srcOrd="0" destOrd="0" presId="urn:microsoft.com/office/officeart/2005/8/layout/chevron2"/>
    <dgm:cxn modelId="{4A7F8B74-587F-49F4-89F7-17F2DA43A372}" type="presOf" srcId="{23D4DA23-C662-48E1-B368-1352EA9EE1B6}" destId="{D52A6A4A-4AC9-4D8C-AB62-97B397C8AF24}" srcOrd="0" destOrd="0" presId="urn:microsoft.com/office/officeart/2005/8/layout/chevron2"/>
    <dgm:cxn modelId="{B750909B-A464-47D2-9C0C-938085D62D61}" type="presOf" srcId="{A895463B-A1FC-4748-88CB-9AE85352D1AE}" destId="{29748CE3-5B77-4D69-87BF-6A5F71534A7B}" srcOrd="0" destOrd="0" presId="urn:microsoft.com/office/officeart/2005/8/layout/chevron2"/>
    <dgm:cxn modelId="{C217EE68-9296-4D00-BE43-FDF47E6731A9}" srcId="{B7EEC926-288F-48B7-80B8-91103DDADB8E}" destId="{4631DEBA-1830-40BC-97E0-0009EEE5F952}" srcOrd="0" destOrd="0" parTransId="{02A99F69-DCB8-44C5-A543-4AD07602EFCE}" sibTransId="{90513655-5DBD-47FB-B700-7CA84408DCE4}"/>
    <dgm:cxn modelId="{A0B0C663-ED12-4F23-97AE-62EC8D97BEBA}" type="presOf" srcId="{88A41B78-C149-448E-9FC9-0EB254AA7904}" destId="{E2242A3B-6B4D-43D1-9B96-EDD430AEE228}" srcOrd="0" destOrd="0" presId="urn:microsoft.com/office/officeart/2005/8/layout/chevron2"/>
    <dgm:cxn modelId="{206BEDFF-5546-49E1-9138-719104B084CF}" srcId="{A94007C5-4E69-4D74-A2B8-10CDD94EB9C1}" destId="{E754D2C4-146D-4A56-9E1C-270EA1020DE6}" srcOrd="1" destOrd="0" parTransId="{BE49F096-530E-4F46-9A43-AA3C2DE10809}" sibTransId="{401C235D-14B1-4CBE-BB5B-C3111F26380B}"/>
    <dgm:cxn modelId="{FCAB7E6F-57DA-4750-A2F8-EC192A5D15E4}" srcId="{D5CDF375-9FCD-41D2-AAC9-DFE05C61C20E}" destId="{54798066-C9A4-44DF-AA1B-E6977821844D}" srcOrd="0" destOrd="0" parTransId="{0B9AA7CC-5493-41AE-B58C-5AE054C80FEC}" sibTransId="{63FB1FE1-E2EC-4B78-B9FD-539A09CEA91F}"/>
    <dgm:cxn modelId="{50F87CDF-3682-4523-9983-2AAB80D23050}" type="presOf" srcId="{A8A36632-58BF-445B-BE33-E785121981AD}" destId="{A08FDD60-4176-4F33-BFEF-0B2165582821}" srcOrd="0" destOrd="0" presId="urn:microsoft.com/office/officeart/2005/8/layout/chevron2"/>
    <dgm:cxn modelId="{1154AB79-C902-4CD4-BAB8-683E9A2212DF}" srcId="{B97F4094-E1D4-4C12-B1EE-4B34FB6A1A14}" destId="{6DE8E21F-1BA2-4E89-991D-3317E7037953}" srcOrd="0" destOrd="0" parTransId="{1143E0FB-9281-452C-BDB2-2ADE5661E5C3}" sibTransId="{AE8E1D28-2936-4C9D-AC11-F5B8FFA11A35}"/>
    <dgm:cxn modelId="{4D504883-3A55-4CEB-A51C-84089A9FF9B5}" srcId="{A94007C5-4E69-4D74-A2B8-10CDD94EB9C1}" destId="{0117E546-DE54-41D9-A913-91FC2317F1C2}" srcOrd="7" destOrd="0" parTransId="{59088436-BD93-4090-B496-F3B66B6754F9}" sibTransId="{F05F0467-8AC3-4DF1-AE22-98C3D659F8BF}"/>
    <dgm:cxn modelId="{ED949AE2-CB0A-4A2E-9918-9A95602CC569}" srcId="{A94007C5-4E69-4D74-A2B8-10CDD94EB9C1}" destId="{B97F4094-E1D4-4C12-B1EE-4B34FB6A1A14}" srcOrd="4" destOrd="0" parTransId="{0C0473EB-769F-4E30-A883-B424615D5905}" sibTransId="{34ECE337-1588-46A8-A488-F54421461053}"/>
    <dgm:cxn modelId="{FB505524-B95B-4D02-AA52-CF9C0C5EE5AF}" type="presOf" srcId="{B7EEC926-288F-48B7-80B8-91103DDADB8E}" destId="{36CA4B35-0E2A-4C07-8907-61884679D489}" srcOrd="0" destOrd="0" presId="urn:microsoft.com/office/officeart/2005/8/layout/chevron2"/>
    <dgm:cxn modelId="{507D9881-D719-45E0-80F7-88643C1A779D}" type="presOf" srcId="{DC79D76D-E4BA-49A2-91E3-4C31FC6F116E}" destId="{BEC5F990-B92C-4E26-8541-BDD0E594FFA8}" srcOrd="0" destOrd="0" presId="urn:microsoft.com/office/officeart/2005/8/layout/chevron2"/>
    <dgm:cxn modelId="{C3FE1FE1-1469-4DCE-8280-F7C5FBC65A99}" srcId="{A94007C5-4E69-4D74-A2B8-10CDD94EB9C1}" destId="{F5406C32-EB13-4DF1-8C49-98A9AFD76FB4}" srcOrd="6" destOrd="0" parTransId="{6CA7110D-372E-4016-898F-BD7175C21C0A}" sibTransId="{9CE42CDE-1510-463B-845A-2C638688FC79}"/>
    <dgm:cxn modelId="{9D0EC29D-0760-405E-B6C0-EB6FB36998F4}" type="presOf" srcId="{3AD467D0-50C5-4DC9-8215-F094F9739601}" destId="{FB97992F-9202-4645-A3F9-AE4BE024A454}" srcOrd="0" destOrd="0" presId="urn:microsoft.com/office/officeart/2005/8/layout/chevron2"/>
    <dgm:cxn modelId="{6DA928C5-A127-43AA-A05A-A81143A99616}" type="presOf" srcId="{D9EFC84A-7CC4-4DFE-83F3-8EEF54C47FCF}" destId="{0852FFE1-787F-4113-A63C-030A11DD6EFF}" srcOrd="0" destOrd="0" presId="urn:microsoft.com/office/officeart/2005/8/layout/chevron2"/>
    <dgm:cxn modelId="{D8A58A8A-0857-4D9A-ABE2-0F134DC2CC9D}" srcId="{A94007C5-4E69-4D74-A2B8-10CDD94EB9C1}" destId="{DF8BF019-F20A-4CD3-8AC1-3F6E902D24A7}" srcOrd="13" destOrd="0" parTransId="{BB6DBFED-EF3F-4AE7-91B1-A6EADD268F23}" sibTransId="{234B6781-8136-4D3D-BC04-2F117609C0D4}"/>
    <dgm:cxn modelId="{E00F62BE-E29C-4474-861B-F003479B64B4}" type="presOf" srcId="{ABD477F4-B2BB-4806-8F7B-D04E86DCEF0F}" destId="{CA63BC64-BB9A-4676-9330-8321929C0533}" srcOrd="0" destOrd="0" presId="urn:microsoft.com/office/officeart/2005/8/layout/chevron2"/>
    <dgm:cxn modelId="{0430D0DA-A5F6-40F0-823E-CAC223EF9279}" srcId="{A94007C5-4E69-4D74-A2B8-10CDD94EB9C1}" destId="{B5AA216A-5956-4746-BA8A-94DF3D52358F}" srcOrd="11" destOrd="0" parTransId="{590CA872-CFC8-49D0-B55F-259EA45B39D0}" sibTransId="{48C7C06D-4FA3-423B-B153-0BB6197EF64F}"/>
    <dgm:cxn modelId="{2DB465D4-C48F-41CE-AF5E-7904ACC97B95}" srcId="{A94007C5-4E69-4D74-A2B8-10CDD94EB9C1}" destId="{DFA4672D-07B5-4BD8-B159-1B765C794E3C}" srcOrd="15" destOrd="0" parTransId="{A79DDAC3-5CDD-4308-AD4D-1ED570B90880}" sibTransId="{7971B153-24AD-49C3-BFE7-3B8A4226352C}"/>
    <dgm:cxn modelId="{2B15BDA1-3AD3-4297-A5B7-CDBBEBC5199C}" type="presOf" srcId="{6D8B0FDB-C47B-4EB5-A32A-9ADAA3FD6EC4}" destId="{53276DEE-2106-4C2C-9889-7504242403DD}" srcOrd="0" destOrd="0" presId="urn:microsoft.com/office/officeart/2005/8/layout/chevron2"/>
    <dgm:cxn modelId="{5ADCDFA4-2063-4D00-9B4D-8F59D2D6954C}" srcId="{88A41B78-C149-448E-9FC9-0EB254AA7904}" destId="{026892E2-CCD9-481B-856D-90A8048CB162}" srcOrd="0" destOrd="0" parTransId="{16E1A932-5A9B-471B-8B47-1FF87AC1DEC7}" sibTransId="{CA3822AB-F4DB-4F3F-9D92-9E1E16D435DF}"/>
    <dgm:cxn modelId="{0D8B8C46-029F-4C6E-90C9-77BE1FC800A2}" type="presOf" srcId="{3F7AF0BB-4545-4A67-9716-0F3C1E15F70D}" destId="{C0C2EA90-3D46-485D-A6F5-440DAA83A47C}" srcOrd="0" destOrd="0" presId="urn:microsoft.com/office/officeart/2005/8/layout/chevron2"/>
    <dgm:cxn modelId="{907F0412-7053-4C5A-B5A9-3ABBA8A24272}" type="presOf" srcId="{E3C93E29-9E81-4CCD-9A2C-4D39059A7F65}" destId="{81CCBF39-83B2-4406-9CB4-642F08451302}" srcOrd="0" destOrd="0" presId="urn:microsoft.com/office/officeart/2005/8/layout/chevron2"/>
    <dgm:cxn modelId="{CD37B7CB-7BDD-4528-BFFD-39EBB5F7C9F9}" srcId="{ABD477F4-B2BB-4806-8F7B-D04E86DCEF0F}" destId="{34D9F836-4F6E-4FDC-8749-23EF81DAB409}" srcOrd="0" destOrd="0" parTransId="{C0F3240C-AE30-409B-A12A-FE089FFD704B}" sibTransId="{E6529569-CB98-4B34-897D-FF958D1942B8}"/>
    <dgm:cxn modelId="{961CBC5D-55DF-4CAD-A8E9-EE2195C385ED}" srcId="{A94007C5-4E69-4D74-A2B8-10CDD94EB9C1}" destId="{ABD477F4-B2BB-4806-8F7B-D04E86DCEF0F}" srcOrd="18" destOrd="0" parTransId="{690E920F-5AC1-477F-80CF-10FFC23E931F}" sibTransId="{257AD2DD-543F-4759-A631-63F41431C6D6}"/>
    <dgm:cxn modelId="{6639FF2E-1B99-4CD5-8BB5-1C0E14A7B1B5}" type="presOf" srcId="{34D9F836-4F6E-4FDC-8749-23EF81DAB409}" destId="{CE6B2839-4F6B-47E9-9F61-DE9C95A5DE66}" srcOrd="0" destOrd="0" presId="urn:microsoft.com/office/officeart/2005/8/layout/chevron2"/>
    <dgm:cxn modelId="{1DE003F8-25D2-464B-8E02-EEED836F7B58}" srcId="{E754D2C4-146D-4A56-9E1C-270EA1020DE6}" destId="{A895463B-A1FC-4748-88CB-9AE85352D1AE}" srcOrd="0" destOrd="0" parTransId="{9A021785-9707-4970-B45D-6484F2184AF7}" sibTransId="{8BECFB4C-E1B7-4199-9E16-424A63620529}"/>
    <dgm:cxn modelId="{7411F094-89E7-41C2-8DFF-34A3DC44CF23}" srcId="{842F47CE-77E0-4004-8478-C9D61636ECFE}" destId="{C4924532-ED51-4DB7-B435-C7E96A0E9CF8}" srcOrd="0" destOrd="0" parTransId="{C3E9DC92-8D18-48AE-B50B-2E1B736D05FB}" sibTransId="{D0380813-FBE5-47FD-B990-2AA4210E4B27}"/>
    <dgm:cxn modelId="{E07F54F8-CD7A-4595-A6DE-58351BF6F119}" type="presOf" srcId="{E5442720-D02C-46EF-A24B-4FD4575008B6}" destId="{C69B002E-30DB-4769-8B1C-6D2897901E1F}" srcOrd="0" destOrd="0" presId="urn:microsoft.com/office/officeart/2005/8/layout/chevron2"/>
    <dgm:cxn modelId="{BED499E4-E5EA-409F-8539-263040515554}" srcId="{A94007C5-4E69-4D74-A2B8-10CDD94EB9C1}" destId="{DC79D76D-E4BA-49A2-91E3-4C31FC6F116E}" srcOrd="2" destOrd="0" parTransId="{4A16917C-C744-4242-A16F-E66AB17375A4}" sibTransId="{6E89BF9E-6E0F-40D6-818E-51F3D4F30D59}"/>
    <dgm:cxn modelId="{A6C5BD8F-BBFD-4862-8B96-AFADA41B3336}" type="presOf" srcId="{5DFF0C57-4975-448A-8696-92CC7BFB62C7}" destId="{F472DCF7-001F-4161-A8E8-C1CBF44DAF6E}" srcOrd="0" destOrd="0" presId="urn:microsoft.com/office/officeart/2005/8/layout/chevron2"/>
    <dgm:cxn modelId="{0510C947-AB8E-4981-8EDC-5778E545A229}" type="presOf" srcId="{0117E546-DE54-41D9-A913-91FC2317F1C2}" destId="{B784EDE0-D3CF-4945-84D2-8E0F52AEC378}" srcOrd="0" destOrd="0" presId="urn:microsoft.com/office/officeart/2005/8/layout/chevron2"/>
    <dgm:cxn modelId="{2E6C3E55-A557-4C92-B8E2-68F98749F9E4}" srcId="{A94007C5-4E69-4D74-A2B8-10CDD94EB9C1}" destId="{E681C57E-C292-4405-9756-519FAFE9C7E9}" srcOrd="5" destOrd="0" parTransId="{27658881-567B-491E-A1C8-DF13ED5AF923}" sibTransId="{06694810-B233-4D7B-84F7-2293EFA92133}"/>
    <dgm:cxn modelId="{6EFFCD86-3595-4201-A6C7-D76E63B0D8D6}" type="presOf" srcId="{BA474C55-1125-4F61-A3FE-EB568F90D6B6}" destId="{5624C3A4-0FD4-4FDF-A45F-CC5ACBEBB28F}" srcOrd="0" destOrd="0" presId="urn:microsoft.com/office/officeart/2005/8/layout/chevron2"/>
    <dgm:cxn modelId="{E033ED18-C81C-4FE1-865A-2D8C3C607C83}" type="presParOf" srcId="{43B3B78A-2688-4E60-88B5-EEF3B7D09F7A}" destId="{2EF0BD5B-59C6-4564-82EC-2431644ADF95}" srcOrd="0" destOrd="0" presId="urn:microsoft.com/office/officeart/2005/8/layout/chevron2"/>
    <dgm:cxn modelId="{1FD67F92-20FC-402A-83BE-487714AB472E}" type="presParOf" srcId="{2EF0BD5B-59C6-4564-82EC-2431644ADF95}" destId="{6398FEC3-418F-4DC5-A0B8-246265811775}" srcOrd="0" destOrd="0" presId="urn:microsoft.com/office/officeart/2005/8/layout/chevron2"/>
    <dgm:cxn modelId="{53AF3CFD-532B-400E-AAC6-76B9A010345D}" type="presParOf" srcId="{2EF0BD5B-59C6-4564-82EC-2431644ADF95}" destId="{561B617D-BD24-47EA-84C0-2DA0464FA655}" srcOrd="1" destOrd="0" presId="urn:microsoft.com/office/officeart/2005/8/layout/chevron2"/>
    <dgm:cxn modelId="{E1FB453B-02AB-436A-B93B-B19691D98B8E}" type="presParOf" srcId="{43B3B78A-2688-4E60-88B5-EEF3B7D09F7A}" destId="{276FF896-A612-4EFA-AE03-3BE50FF9C2B2}" srcOrd="1" destOrd="0" presId="urn:microsoft.com/office/officeart/2005/8/layout/chevron2"/>
    <dgm:cxn modelId="{5759C956-28A2-4358-B6A3-00DDA6FA6347}" type="presParOf" srcId="{43B3B78A-2688-4E60-88B5-EEF3B7D09F7A}" destId="{AED04746-C138-4737-9F69-5898389662B0}" srcOrd="2" destOrd="0" presId="urn:microsoft.com/office/officeart/2005/8/layout/chevron2"/>
    <dgm:cxn modelId="{9FE9456A-C868-4906-BDE4-1AAFF2E36682}" type="presParOf" srcId="{AED04746-C138-4737-9F69-5898389662B0}" destId="{679F0436-B7F8-4746-B8F7-B4DAAE161D19}" srcOrd="0" destOrd="0" presId="urn:microsoft.com/office/officeart/2005/8/layout/chevron2"/>
    <dgm:cxn modelId="{54A9DD52-C435-4295-B335-BF9BD96CE901}" type="presParOf" srcId="{AED04746-C138-4737-9F69-5898389662B0}" destId="{29748CE3-5B77-4D69-87BF-6A5F71534A7B}" srcOrd="1" destOrd="0" presId="urn:microsoft.com/office/officeart/2005/8/layout/chevron2"/>
    <dgm:cxn modelId="{90423F9D-233C-4902-BDB9-1A4B9F5ED701}" type="presParOf" srcId="{43B3B78A-2688-4E60-88B5-EEF3B7D09F7A}" destId="{3A543B1A-73D6-4EBD-A7E9-9AD7D9C83F40}" srcOrd="3" destOrd="0" presId="urn:microsoft.com/office/officeart/2005/8/layout/chevron2"/>
    <dgm:cxn modelId="{43248AD7-5571-4324-9E81-3180C96EC844}" type="presParOf" srcId="{43B3B78A-2688-4E60-88B5-EEF3B7D09F7A}" destId="{FDDAB622-C700-4A37-B008-7E421758A5A4}" srcOrd="4" destOrd="0" presId="urn:microsoft.com/office/officeart/2005/8/layout/chevron2"/>
    <dgm:cxn modelId="{F9654A18-578D-462E-BC3A-785F6AD1856C}" type="presParOf" srcId="{FDDAB622-C700-4A37-B008-7E421758A5A4}" destId="{BEC5F990-B92C-4E26-8541-BDD0E594FFA8}" srcOrd="0" destOrd="0" presId="urn:microsoft.com/office/officeart/2005/8/layout/chevron2"/>
    <dgm:cxn modelId="{B04DF369-1580-46B8-B6DF-9B13659C2A55}" type="presParOf" srcId="{FDDAB622-C700-4A37-B008-7E421758A5A4}" destId="{F472DCF7-001F-4161-A8E8-C1CBF44DAF6E}" srcOrd="1" destOrd="0" presId="urn:microsoft.com/office/officeart/2005/8/layout/chevron2"/>
    <dgm:cxn modelId="{AEBDC791-E56B-4360-AF1C-6F3996FC4970}" type="presParOf" srcId="{43B3B78A-2688-4E60-88B5-EEF3B7D09F7A}" destId="{17393FE9-2434-4CEA-A3DF-A15269003F97}" srcOrd="5" destOrd="0" presId="urn:microsoft.com/office/officeart/2005/8/layout/chevron2"/>
    <dgm:cxn modelId="{D76A4B96-3840-4FD1-B80C-C5A803313EEE}" type="presParOf" srcId="{43B3B78A-2688-4E60-88B5-EEF3B7D09F7A}" destId="{38CA7BE1-CAEE-49A3-B8A3-9E4A06F992F9}" srcOrd="6" destOrd="0" presId="urn:microsoft.com/office/officeart/2005/8/layout/chevron2"/>
    <dgm:cxn modelId="{D7C576DD-60FB-4FB5-A7CA-91E96B89F284}" type="presParOf" srcId="{38CA7BE1-CAEE-49A3-B8A3-9E4A06F992F9}" destId="{A39082A6-DF5E-4FA2-B658-A09CA0DA65AE}" srcOrd="0" destOrd="0" presId="urn:microsoft.com/office/officeart/2005/8/layout/chevron2"/>
    <dgm:cxn modelId="{5EF8C30B-0B7B-4062-B301-E54F06ACD41D}" type="presParOf" srcId="{38CA7BE1-CAEE-49A3-B8A3-9E4A06F992F9}" destId="{FACA1918-9EB1-458F-B100-C609CD07212A}" srcOrd="1" destOrd="0" presId="urn:microsoft.com/office/officeart/2005/8/layout/chevron2"/>
    <dgm:cxn modelId="{D1201ED1-B7F1-4064-B931-29DB06CD14B1}" type="presParOf" srcId="{43B3B78A-2688-4E60-88B5-EEF3B7D09F7A}" destId="{FF0CE982-BCE9-47A2-9778-A368FB0E2E15}" srcOrd="7" destOrd="0" presId="urn:microsoft.com/office/officeart/2005/8/layout/chevron2"/>
    <dgm:cxn modelId="{43CC6C87-AB5A-4698-B153-00808DB05919}" type="presParOf" srcId="{43B3B78A-2688-4E60-88B5-EEF3B7D09F7A}" destId="{A9CEBAF2-18B3-4205-824D-F992C100BCAB}" srcOrd="8" destOrd="0" presId="urn:microsoft.com/office/officeart/2005/8/layout/chevron2"/>
    <dgm:cxn modelId="{3C97E4B4-DF92-493A-B00D-3BE3A788DBE0}" type="presParOf" srcId="{A9CEBAF2-18B3-4205-824D-F992C100BCAB}" destId="{136E133D-6C30-4EA5-9326-FC586BA94B10}" srcOrd="0" destOrd="0" presId="urn:microsoft.com/office/officeart/2005/8/layout/chevron2"/>
    <dgm:cxn modelId="{003D7C87-7784-433F-BA28-D6C5C2DA2956}" type="presParOf" srcId="{A9CEBAF2-18B3-4205-824D-F992C100BCAB}" destId="{8AC08CC3-EAF1-418C-A582-3A9A4210D96B}" srcOrd="1" destOrd="0" presId="urn:microsoft.com/office/officeart/2005/8/layout/chevron2"/>
    <dgm:cxn modelId="{AF8F114B-25C8-4EF0-82FD-340EA0F32550}" type="presParOf" srcId="{43B3B78A-2688-4E60-88B5-EEF3B7D09F7A}" destId="{0078BDCE-F118-4444-86D0-58C5CB09AD00}" srcOrd="9" destOrd="0" presId="urn:microsoft.com/office/officeart/2005/8/layout/chevron2"/>
    <dgm:cxn modelId="{3CB3DD7B-3994-4247-AB22-59D91B58AE24}" type="presParOf" srcId="{43B3B78A-2688-4E60-88B5-EEF3B7D09F7A}" destId="{72A57D3C-7C46-4A90-8CD0-3FDF72209532}" srcOrd="10" destOrd="0" presId="urn:microsoft.com/office/officeart/2005/8/layout/chevron2"/>
    <dgm:cxn modelId="{1BE1A1FC-3EB9-41CC-B451-AF0247FDB827}" type="presParOf" srcId="{72A57D3C-7C46-4A90-8CD0-3FDF72209532}" destId="{6D5B4866-726E-411F-968D-A24D3CE4B4C6}" srcOrd="0" destOrd="0" presId="urn:microsoft.com/office/officeart/2005/8/layout/chevron2"/>
    <dgm:cxn modelId="{6723E059-7351-4860-AAFD-97E832542270}" type="presParOf" srcId="{72A57D3C-7C46-4A90-8CD0-3FDF72209532}" destId="{0852FFE1-787F-4113-A63C-030A11DD6EFF}" srcOrd="1" destOrd="0" presId="urn:microsoft.com/office/officeart/2005/8/layout/chevron2"/>
    <dgm:cxn modelId="{2488FE7F-E7C1-4B7C-94FE-F3D18E0AF7C5}" type="presParOf" srcId="{43B3B78A-2688-4E60-88B5-EEF3B7D09F7A}" destId="{2C5E2E43-3505-4A2F-AEAF-F6CCF28B699E}" srcOrd="11" destOrd="0" presId="urn:microsoft.com/office/officeart/2005/8/layout/chevron2"/>
    <dgm:cxn modelId="{D74253E5-43F7-463E-A3D0-8B85F363A869}" type="presParOf" srcId="{43B3B78A-2688-4E60-88B5-EEF3B7D09F7A}" destId="{7CDCFAB5-57A4-4A82-95C9-0344129A8F2E}" srcOrd="12" destOrd="0" presId="urn:microsoft.com/office/officeart/2005/8/layout/chevron2"/>
    <dgm:cxn modelId="{C9D1724D-0649-4F03-A610-052DE1EBA991}" type="presParOf" srcId="{7CDCFAB5-57A4-4A82-95C9-0344129A8F2E}" destId="{88D956D1-94CF-4AEF-8E38-B4D2FE7F8E9C}" srcOrd="0" destOrd="0" presId="urn:microsoft.com/office/officeart/2005/8/layout/chevron2"/>
    <dgm:cxn modelId="{23FA4C1A-2132-4807-9031-9CB0E6FD7262}" type="presParOf" srcId="{7CDCFAB5-57A4-4A82-95C9-0344129A8F2E}" destId="{085EF545-11A0-4B67-98E6-BEB8F3931041}" srcOrd="1" destOrd="0" presId="urn:microsoft.com/office/officeart/2005/8/layout/chevron2"/>
    <dgm:cxn modelId="{44091427-A0CC-4439-8A58-45BE6962351C}" type="presParOf" srcId="{43B3B78A-2688-4E60-88B5-EEF3B7D09F7A}" destId="{A8A97157-04D2-4ACF-80EF-E7F89557A22D}" srcOrd="13" destOrd="0" presId="urn:microsoft.com/office/officeart/2005/8/layout/chevron2"/>
    <dgm:cxn modelId="{57503296-3AF9-469F-973D-C51E86D4E3AF}" type="presParOf" srcId="{43B3B78A-2688-4E60-88B5-EEF3B7D09F7A}" destId="{F02257D1-66A2-48F0-9CB0-A94504E1F0C8}" srcOrd="14" destOrd="0" presId="urn:microsoft.com/office/officeart/2005/8/layout/chevron2"/>
    <dgm:cxn modelId="{3657641D-B21C-4291-BEFE-5BC0B425F7FA}" type="presParOf" srcId="{F02257D1-66A2-48F0-9CB0-A94504E1F0C8}" destId="{B784EDE0-D3CF-4945-84D2-8E0F52AEC378}" srcOrd="0" destOrd="0" presId="urn:microsoft.com/office/officeart/2005/8/layout/chevron2"/>
    <dgm:cxn modelId="{644B5765-1424-49AF-911B-BD6D09C6AF3A}" type="presParOf" srcId="{F02257D1-66A2-48F0-9CB0-A94504E1F0C8}" destId="{9ACCE49D-B138-4F9F-ABFB-304F11832CBE}" srcOrd="1" destOrd="0" presId="urn:microsoft.com/office/officeart/2005/8/layout/chevron2"/>
    <dgm:cxn modelId="{EC222304-C37A-49C8-A239-3D7406A71FC0}" type="presParOf" srcId="{43B3B78A-2688-4E60-88B5-EEF3B7D09F7A}" destId="{CA1DB626-763D-4B12-A896-4F37CCF730E6}" srcOrd="15" destOrd="0" presId="urn:microsoft.com/office/officeart/2005/8/layout/chevron2"/>
    <dgm:cxn modelId="{5ECD1064-4E90-4DF7-AC72-5F2C39D2641B}" type="presParOf" srcId="{43B3B78A-2688-4E60-88B5-EEF3B7D09F7A}" destId="{B20F111B-8F18-42A4-BB7D-06E57A9157F5}" srcOrd="16" destOrd="0" presId="urn:microsoft.com/office/officeart/2005/8/layout/chevron2"/>
    <dgm:cxn modelId="{7748882A-FD67-4F13-9100-EADEB69FF129}" type="presParOf" srcId="{B20F111B-8F18-42A4-BB7D-06E57A9157F5}" destId="{C0C2EA90-3D46-485D-A6F5-440DAA83A47C}" srcOrd="0" destOrd="0" presId="urn:microsoft.com/office/officeart/2005/8/layout/chevron2"/>
    <dgm:cxn modelId="{9D940FF5-B968-42F2-8751-CF8277875A44}" type="presParOf" srcId="{B20F111B-8F18-42A4-BB7D-06E57A9157F5}" destId="{C69B002E-30DB-4769-8B1C-6D2897901E1F}" srcOrd="1" destOrd="0" presId="urn:microsoft.com/office/officeart/2005/8/layout/chevron2"/>
    <dgm:cxn modelId="{FA210A21-52A9-478A-B2FB-F0F84CFD59BF}" type="presParOf" srcId="{43B3B78A-2688-4E60-88B5-EEF3B7D09F7A}" destId="{3A8B859D-FD2E-4A64-8AE7-74E7BDF35B50}" srcOrd="17" destOrd="0" presId="urn:microsoft.com/office/officeart/2005/8/layout/chevron2"/>
    <dgm:cxn modelId="{60A1038D-F5C6-4054-9CFF-F3181C9B2398}" type="presParOf" srcId="{43B3B78A-2688-4E60-88B5-EEF3B7D09F7A}" destId="{A631F0D5-A13E-4444-AA4C-C29DC7FCD2CC}" srcOrd="18" destOrd="0" presId="urn:microsoft.com/office/officeart/2005/8/layout/chevron2"/>
    <dgm:cxn modelId="{CE68ABEA-EB7F-4C94-947C-428827BC2BFE}" type="presParOf" srcId="{A631F0D5-A13E-4444-AA4C-C29DC7FCD2CC}" destId="{36CA4B35-0E2A-4C07-8907-61884679D489}" srcOrd="0" destOrd="0" presId="urn:microsoft.com/office/officeart/2005/8/layout/chevron2"/>
    <dgm:cxn modelId="{BB366198-FF94-460C-A20F-3EFCD2DACAB6}" type="presParOf" srcId="{A631F0D5-A13E-4444-AA4C-C29DC7FCD2CC}" destId="{F8E2265F-F24F-48B7-8D23-189BB03D32F8}" srcOrd="1" destOrd="0" presId="urn:microsoft.com/office/officeart/2005/8/layout/chevron2"/>
    <dgm:cxn modelId="{79EC4F4A-1BC6-423C-99FE-1AED478BEE9D}" type="presParOf" srcId="{43B3B78A-2688-4E60-88B5-EEF3B7D09F7A}" destId="{0C7B2BE3-6D06-4C0A-A0FE-43D1C3CE9ABC}" srcOrd="19" destOrd="0" presId="urn:microsoft.com/office/officeart/2005/8/layout/chevron2"/>
    <dgm:cxn modelId="{124D396B-2EBF-419B-9809-BBB026A50589}" type="presParOf" srcId="{43B3B78A-2688-4E60-88B5-EEF3B7D09F7A}" destId="{D125F4CF-998A-4B9D-AC7F-FCB4139BB373}" srcOrd="20" destOrd="0" presId="urn:microsoft.com/office/officeart/2005/8/layout/chevron2"/>
    <dgm:cxn modelId="{C450B3ED-4C97-477F-9695-666B434BAB9B}" type="presParOf" srcId="{D125F4CF-998A-4B9D-AC7F-FCB4139BB373}" destId="{A08FDD60-4176-4F33-BFEF-0B2165582821}" srcOrd="0" destOrd="0" presId="urn:microsoft.com/office/officeart/2005/8/layout/chevron2"/>
    <dgm:cxn modelId="{2B0D58FF-8DD4-48D4-9FF7-F6D5A8CA6BB1}" type="presParOf" srcId="{D125F4CF-998A-4B9D-AC7F-FCB4139BB373}" destId="{8B12C580-7102-4BD0-BBC9-11CBD5C3FBBB}" srcOrd="1" destOrd="0" presId="urn:microsoft.com/office/officeart/2005/8/layout/chevron2"/>
    <dgm:cxn modelId="{5F7F7EFA-30E3-475C-8C9A-FA85FF3FF2C0}" type="presParOf" srcId="{43B3B78A-2688-4E60-88B5-EEF3B7D09F7A}" destId="{AB38834D-3267-4772-A975-343EB521E40C}" srcOrd="21" destOrd="0" presId="urn:microsoft.com/office/officeart/2005/8/layout/chevron2"/>
    <dgm:cxn modelId="{70E416C0-1A84-46D2-BF4F-06676414BB2E}" type="presParOf" srcId="{43B3B78A-2688-4E60-88B5-EEF3B7D09F7A}" destId="{7274FE8E-DD12-4F35-9EC4-E194DF625FD8}" srcOrd="22" destOrd="0" presId="urn:microsoft.com/office/officeart/2005/8/layout/chevron2"/>
    <dgm:cxn modelId="{684765F7-DF45-4AD6-B989-A14FCFC51519}" type="presParOf" srcId="{7274FE8E-DD12-4F35-9EC4-E194DF625FD8}" destId="{A8610840-27BB-45A6-B550-18CEC1702E48}" srcOrd="0" destOrd="0" presId="urn:microsoft.com/office/officeart/2005/8/layout/chevron2"/>
    <dgm:cxn modelId="{E611D43C-8D1C-4FF5-A4CC-8035E8E0317A}" type="presParOf" srcId="{7274FE8E-DD12-4F35-9EC4-E194DF625FD8}" destId="{81CCBF39-83B2-4406-9CB4-642F08451302}" srcOrd="1" destOrd="0" presId="urn:microsoft.com/office/officeart/2005/8/layout/chevron2"/>
    <dgm:cxn modelId="{1C39E962-92A7-41EF-BB81-B83D7D6F4D6E}" type="presParOf" srcId="{43B3B78A-2688-4E60-88B5-EEF3B7D09F7A}" destId="{DEB6C835-07B5-4A3C-96A1-1B18C7E06C54}" srcOrd="23" destOrd="0" presId="urn:microsoft.com/office/officeart/2005/8/layout/chevron2"/>
    <dgm:cxn modelId="{078333F8-09A2-4AFB-8DFB-3BFF98DA98F3}" type="presParOf" srcId="{43B3B78A-2688-4E60-88B5-EEF3B7D09F7A}" destId="{E3F3C6FF-921E-462C-B5FB-ED992B083A70}" srcOrd="24" destOrd="0" presId="urn:microsoft.com/office/officeart/2005/8/layout/chevron2"/>
    <dgm:cxn modelId="{35D240E4-1CC8-4B63-AB8D-0AFF0402A3D4}" type="presParOf" srcId="{E3F3C6FF-921E-462C-B5FB-ED992B083A70}" destId="{F62CAE5F-DC78-41C0-ADF2-F5AD94B77991}" srcOrd="0" destOrd="0" presId="urn:microsoft.com/office/officeart/2005/8/layout/chevron2"/>
    <dgm:cxn modelId="{C0072E33-DD0D-4052-9BC8-438FB9D20EE6}" type="presParOf" srcId="{E3F3C6FF-921E-462C-B5FB-ED992B083A70}" destId="{A346EC77-B710-4247-82EF-769A10B5BEF8}" srcOrd="1" destOrd="0" presId="urn:microsoft.com/office/officeart/2005/8/layout/chevron2"/>
    <dgm:cxn modelId="{E52EAA71-E2E1-4E21-8161-41E74030D374}" type="presParOf" srcId="{43B3B78A-2688-4E60-88B5-EEF3B7D09F7A}" destId="{86EE8C1D-1234-45F3-AD47-96339E05790B}" srcOrd="25" destOrd="0" presId="urn:microsoft.com/office/officeart/2005/8/layout/chevron2"/>
    <dgm:cxn modelId="{22455A52-AE89-4062-9C3E-E38AB1A63325}" type="presParOf" srcId="{43B3B78A-2688-4E60-88B5-EEF3B7D09F7A}" destId="{F5D057FD-39D3-4B66-A49C-2EC9D2CE49E1}" srcOrd="26" destOrd="0" presId="urn:microsoft.com/office/officeart/2005/8/layout/chevron2"/>
    <dgm:cxn modelId="{1DE5B3AF-D50B-4C51-AC55-CF7FBC84AE89}" type="presParOf" srcId="{F5D057FD-39D3-4B66-A49C-2EC9D2CE49E1}" destId="{69B9BCB4-DD2D-4D9D-B138-7AF6AFBC67AB}" srcOrd="0" destOrd="0" presId="urn:microsoft.com/office/officeart/2005/8/layout/chevron2"/>
    <dgm:cxn modelId="{C0AAA020-9ED5-4663-AADC-CFBEDB4154A7}" type="presParOf" srcId="{F5D057FD-39D3-4B66-A49C-2EC9D2CE49E1}" destId="{779EF157-46F3-4F05-965C-7F4377E29E16}" srcOrd="1" destOrd="0" presId="urn:microsoft.com/office/officeart/2005/8/layout/chevron2"/>
    <dgm:cxn modelId="{C8518137-6783-4431-AB34-14CFDB7EBD90}" type="presParOf" srcId="{43B3B78A-2688-4E60-88B5-EEF3B7D09F7A}" destId="{6DECE7A8-D3F5-4E39-936A-5A6CD562DD60}" srcOrd="27" destOrd="0" presId="urn:microsoft.com/office/officeart/2005/8/layout/chevron2"/>
    <dgm:cxn modelId="{3F3D91E7-E5A3-45E2-828A-A6AAF38833D9}" type="presParOf" srcId="{43B3B78A-2688-4E60-88B5-EEF3B7D09F7A}" destId="{DEB36E41-7830-47DC-9D6C-50007D6A0B82}" srcOrd="28" destOrd="0" presId="urn:microsoft.com/office/officeart/2005/8/layout/chevron2"/>
    <dgm:cxn modelId="{180D19CC-78CF-400A-B6F6-3B5C3D7C3D87}" type="presParOf" srcId="{DEB36E41-7830-47DC-9D6C-50007D6A0B82}" destId="{0187FB45-19F3-49B3-9C21-D14B3FA63962}" srcOrd="0" destOrd="0" presId="urn:microsoft.com/office/officeart/2005/8/layout/chevron2"/>
    <dgm:cxn modelId="{25A68854-426A-4986-9839-C23F0EB0F85E}" type="presParOf" srcId="{DEB36E41-7830-47DC-9D6C-50007D6A0B82}" destId="{1F7B4EB7-403B-4461-B72A-EBD115452CF9}" srcOrd="1" destOrd="0" presId="urn:microsoft.com/office/officeart/2005/8/layout/chevron2"/>
    <dgm:cxn modelId="{9D421E7B-42E7-4E61-B957-3F963F384C42}" type="presParOf" srcId="{43B3B78A-2688-4E60-88B5-EEF3B7D09F7A}" destId="{FBF9165B-465D-4A71-84FC-A3A4D9AA5CAF}" srcOrd="29" destOrd="0" presId="urn:microsoft.com/office/officeart/2005/8/layout/chevron2"/>
    <dgm:cxn modelId="{36810476-990D-4D4F-974C-D4DBD145E6EA}" type="presParOf" srcId="{43B3B78A-2688-4E60-88B5-EEF3B7D09F7A}" destId="{8950CE50-86FD-498B-A9B4-B15724FB6E54}" srcOrd="30" destOrd="0" presId="urn:microsoft.com/office/officeart/2005/8/layout/chevron2"/>
    <dgm:cxn modelId="{BAEBBC91-0B99-4B64-A916-2DB561880289}" type="presParOf" srcId="{8950CE50-86FD-498B-A9B4-B15724FB6E54}" destId="{C7F217D9-951A-4AB4-8539-E2747912233B}" srcOrd="0" destOrd="0" presId="urn:microsoft.com/office/officeart/2005/8/layout/chevron2"/>
    <dgm:cxn modelId="{119DCA0E-B4AA-427C-9A5A-E702D0A32195}" type="presParOf" srcId="{8950CE50-86FD-498B-A9B4-B15724FB6E54}" destId="{53276DEE-2106-4C2C-9889-7504242403DD}" srcOrd="1" destOrd="0" presId="urn:microsoft.com/office/officeart/2005/8/layout/chevron2"/>
    <dgm:cxn modelId="{8A5B08ED-0F21-4369-881E-47B030EA7145}" type="presParOf" srcId="{43B3B78A-2688-4E60-88B5-EEF3B7D09F7A}" destId="{EE980160-4901-4DF3-BA00-EE650A527503}" srcOrd="31" destOrd="0" presId="urn:microsoft.com/office/officeart/2005/8/layout/chevron2"/>
    <dgm:cxn modelId="{53C4743D-E172-4610-AAE8-51D7EAC380DF}" type="presParOf" srcId="{43B3B78A-2688-4E60-88B5-EEF3B7D09F7A}" destId="{B7E0AE93-E161-412F-B64B-5DC2C40BA6C1}" srcOrd="32" destOrd="0" presId="urn:microsoft.com/office/officeart/2005/8/layout/chevron2"/>
    <dgm:cxn modelId="{C080B23F-9A07-4896-B52C-1A8A20F2FDDF}" type="presParOf" srcId="{B7E0AE93-E161-412F-B64B-5DC2C40BA6C1}" destId="{FB97992F-9202-4645-A3F9-AE4BE024A454}" srcOrd="0" destOrd="0" presId="urn:microsoft.com/office/officeart/2005/8/layout/chevron2"/>
    <dgm:cxn modelId="{99EFA7B4-116E-4E87-9EE6-723A2BCBF541}" type="presParOf" srcId="{B7E0AE93-E161-412F-B64B-5DC2C40BA6C1}" destId="{4EF4DD52-7919-4C3F-A412-EEECC5B54A42}" srcOrd="1" destOrd="0" presId="urn:microsoft.com/office/officeart/2005/8/layout/chevron2"/>
    <dgm:cxn modelId="{D5CEAA33-1211-441E-A7C0-0B3140E6CFBB}" type="presParOf" srcId="{43B3B78A-2688-4E60-88B5-EEF3B7D09F7A}" destId="{07E9093B-04CA-41BD-8ECD-1AF85203F97D}" srcOrd="33" destOrd="0" presId="urn:microsoft.com/office/officeart/2005/8/layout/chevron2"/>
    <dgm:cxn modelId="{33A06D15-57D9-4924-8910-49C08FD8BA82}" type="presParOf" srcId="{43B3B78A-2688-4E60-88B5-EEF3B7D09F7A}" destId="{16535D56-353B-4DAC-B05D-B5D838D01145}" srcOrd="34" destOrd="0" presId="urn:microsoft.com/office/officeart/2005/8/layout/chevron2"/>
    <dgm:cxn modelId="{A6BA6734-2AD4-4CA0-A25C-E0B4EDF33E25}" type="presParOf" srcId="{16535D56-353B-4DAC-B05D-B5D838D01145}" destId="{E2242A3B-6B4D-43D1-9B96-EDD430AEE228}" srcOrd="0" destOrd="0" presId="urn:microsoft.com/office/officeart/2005/8/layout/chevron2"/>
    <dgm:cxn modelId="{FE1DB766-BB9D-4146-9C36-12252BF295CD}" type="presParOf" srcId="{16535D56-353B-4DAC-B05D-B5D838D01145}" destId="{42C7B6EB-C0E9-41CA-BA9C-C69BC951BC44}" srcOrd="1" destOrd="0" presId="urn:microsoft.com/office/officeart/2005/8/layout/chevron2"/>
    <dgm:cxn modelId="{51292C97-68A9-414D-A9BA-944B486A1965}" type="presParOf" srcId="{43B3B78A-2688-4E60-88B5-EEF3B7D09F7A}" destId="{7BBAB8FB-1B55-4256-91E1-A0CB8B89E54D}" srcOrd="35" destOrd="0" presId="urn:microsoft.com/office/officeart/2005/8/layout/chevron2"/>
    <dgm:cxn modelId="{514A9A25-9EEE-4947-9C2A-70A1DFA40780}" type="presParOf" srcId="{43B3B78A-2688-4E60-88B5-EEF3B7D09F7A}" destId="{621A903C-EAE7-4818-BCFE-2722DACEB7A0}" srcOrd="36" destOrd="0" presId="urn:microsoft.com/office/officeart/2005/8/layout/chevron2"/>
    <dgm:cxn modelId="{AE251796-F50E-44F1-83D4-A419A3DDCADE}" type="presParOf" srcId="{621A903C-EAE7-4818-BCFE-2722DACEB7A0}" destId="{CA63BC64-BB9A-4676-9330-8321929C0533}" srcOrd="0" destOrd="0" presId="urn:microsoft.com/office/officeart/2005/8/layout/chevron2"/>
    <dgm:cxn modelId="{0FDF7CD1-1B14-4204-8DB4-FD4DC15373A5}" type="presParOf" srcId="{621A903C-EAE7-4818-BCFE-2722DACEB7A0}" destId="{CE6B2839-4F6B-47E9-9F61-DE9C95A5DE66}" srcOrd="1" destOrd="0" presId="urn:microsoft.com/office/officeart/2005/8/layout/chevron2"/>
    <dgm:cxn modelId="{472F0B1B-A042-48FD-9A9D-7DDEC5522D23}" type="presParOf" srcId="{43B3B78A-2688-4E60-88B5-EEF3B7D09F7A}" destId="{1DD6AE57-6FD2-4B5E-AD5D-FDEEF37F1071}" srcOrd="37" destOrd="0" presId="urn:microsoft.com/office/officeart/2005/8/layout/chevron2"/>
    <dgm:cxn modelId="{C9042C5D-571A-4418-809C-8EF213ADE29D}" type="presParOf" srcId="{43B3B78A-2688-4E60-88B5-EEF3B7D09F7A}" destId="{0F372D32-0CA1-4F89-93E4-DBA82D78F47C}" srcOrd="38" destOrd="0" presId="urn:microsoft.com/office/officeart/2005/8/layout/chevron2"/>
    <dgm:cxn modelId="{CD3A4843-9DB2-4139-8664-4B1357B2C276}" type="presParOf" srcId="{0F372D32-0CA1-4F89-93E4-DBA82D78F47C}" destId="{5624C3A4-0FD4-4FDF-A45F-CC5ACBEBB28F}" srcOrd="0" destOrd="0" presId="urn:microsoft.com/office/officeart/2005/8/layout/chevron2"/>
    <dgm:cxn modelId="{AC33DEB0-7C56-4F15-9AE6-9D0F4E388DEE}" type="presParOf" srcId="{0F372D32-0CA1-4F89-93E4-DBA82D78F47C}" destId="{D52A6A4A-4AC9-4D8C-AB62-97B397C8AF2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B8D76-4268-4DBD-BEFE-E6312DABC85F}">
      <dsp:nvSpPr>
        <dsp:cNvPr id="0" name=""/>
        <dsp:cNvSpPr/>
      </dsp:nvSpPr>
      <dsp:spPr>
        <a:xfrm>
          <a:off x="1423737" y="1624"/>
          <a:ext cx="3028211" cy="1514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Результаты ЕГЭ - 2020</a:t>
          </a:r>
          <a:endParaRPr lang="ru-RU" sz="2800" kern="1200" dirty="0"/>
        </a:p>
      </dsp:txBody>
      <dsp:txXfrm>
        <a:off x="1468084" y="45971"/>
        <a:ext cx="2939517" cy="1425411"/>
      </dsp:txXfrm>
    </dsp:sp>
    <dsp:sp modelId="{059C4F40-7D27-4B3F-88AD-72A9E15BD0CF}">
      <dsp:nvSpPr>
        <dsp:cNvPr id="0" name=""/>
        <dsp:cNvSpPr/>
      </dsp:nvSpPr>
      <dsp:spPr>
        <a:xfrm>
          <a:off x="1726558" y="1515730"/>
          <a:ext cx="302821" cy="1159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9373"/>
              </a:lnTo>
              <a:lnTo>
                <a:pt x="302821" y="115937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DD350-26AF-4F11-A2B0-D54091191DC6}">
      <dsp:nvSpPr>
        <dsp:cNvPr id="0" name=""/>
        <dsp:cNvSpPr/>
      </dsp:nvSpPr>
      <dsp:spPr>
        <a:xfrm>
          <a:off x="2029379" y="1894256"/>
          <a:ext cx="3718885" cy="1561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6 выпускников текущего года показали результат 100 баллов по следующим учебным предметам: литература -1 человек (Федоровская СОШ № 2), русский язык – 1 человек (</a:t>
          </a:r>
          <a:r>
            <a:rPr lang="ru-RU" sz="1100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100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 7), химия – 1 человек (Федоровская СОШ № 5), история – 3 человека (Федоровская СОШ № 5, </a:t>
          </a:r>
          <a:r>
            <a:rPr lang="ru-RU" sz="1100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100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 4, Белоярская СОШ № 1)</a:t>
          </a:r>
          <a:endParaRPr lang="ru-RU" sz="1100" kern="1200" dirty="0"/>
        </a:p>
      </dsp:txBody>
      <dsp:txXfrm>
        <a:off x="2075119" y="1939996"/>
        <a:ext cx="3627405" cy="1470213"/>
      </dsp:txXfrm>
    </dsp:sp>
    <dsp:sp modelId="{4B60136D-3DF7-471C-90E7-9B7E2FDAEBB1}">
      <dsp:nvSpPr>
        <dsp:cNvPr id="0" name=""/>
        <dsp:cNvSpPr/>
      </dsp:nvSpPr>
      <dsp:spPr>
        <a:xfrm>
          <a:off x="5899676" y="1624"/>
          <a:ext cx="3028211" cy="1514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Результаты ЕГЭ - 2019</a:t>
          </a:r>
          <a:endParaRPr lang="ru-RU" sz="2800" kern="1200" dirty="0"/>
        </a:p>
      </dsp:txBody>
      <dsp:txXfrm>
        <a:off x="5944023" y="45971"/>
        <a:ext cx="2939517" cy="1425411"/>
      </dsp:txXfrm>
    </dsp:sp>
    <dsp:sp modelId="{63EF12FF-F64A-4FEE-B4DD-7388B2124C74}">
      <dsp:nvSpPr>
        <dsp:cNvPr id="0" name=""/>
        <dsp:cNvSpPr/>
      </dsp:nvSpPr>
      <dsp:spPr>
        <a:xfrm>
          <a:off x="6202497" y="1515730"/>
          <a:ext cx="302821" cy="1179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9106"/>
              </a:lnTo>
              <a:lnTo>
                <a:pt x="302821" y="11791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AA21F-AA7E-4F72-8C4B-BB843B3FE2F7}">
      <dsp:nvSpPr>
        <dsp:cNvPr id="0" name=""/>
        <dsp:cNvSpPr/>
      </dsp:nvSpPr>
      <dsp:spPr>
        <a:xfrm>
          <a:off x="6505318" y="1932098"/>
          <a:ext cx="3816733" cy="15254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 выпускника текущего года показали результат 100 баллов по учебному предмету литература -(Федоровская СОШ № 5, </a:t>
          </a:r>
          <a:r>
            <a:rPr lang="ru-RU" sz="1100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100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 6).</a:t>
          </a:r>
          <a:endParaRPr lang="ru-RU" sz="1100" kern="1200" dirty="0"/>
        </a:p>
      </dsp:txBody>
      <dsp:txXfrm>
        <a:off x="6549998" y="1976778"/>
        <a:ext cx="3727373" cy="14361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8FEC3-418F-4DC5-A0B8-246265811775}">
      <dsp:nvSpPr>
        <dsp:cNvPr id="0" name=""/>
        <dsp:cNvSpPr/>
      </dsp:nvSpPr>
      <dsp:spPr>
        <a:xfrm rot="5400000">
          <a:off x="-48180" y="51763"/>
          <a:ext cx="321205" cy="224843"/>
        </a:xfrm>
        <a:prstGeom prst="chevron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116004"/>
        <a:ext cx="224843" cy="96362"/>
      </dsp:txXfrm>
    </dsp:sp>
    <dsp:sp modelId="{561B617D-BD24-47EA-84C0-2DA0464FA655}">
      <dsp:nvSpPr>
        <dsp:cNvPr id="0" name=""/>
        <dsp:cNvSpPr/>
      </dsp:nvSpPr>
      <dsp:spPr>
        <a:xfrm rot="5400000">
          <a:off x="1593888" y="-1358863"/>
          <a:ext cx="20889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Федоровская СОШ №1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20378"/>
        <a:ext cx="2936785" cy="188499"/>
      </dsp:txXfrm>
    </dsp:sp>
    <dsp:sp modelId="{679F0436-B7F8-4746-B8F7-B4DAAE161D19}">
      <dsp:nvSpPr>
        <dsp:cNvPr id="0" name=""/>
        <dsp:cNvSpPr/>
      </dsp:nvSpPr>
      <dsp:spPr>
        <a:xfrm rot="5400000">
          <a:off x="-48180" y="327762"/>
          <a:ext cx="321205" cy="224843"/>
        </a:xfrm>
        <a:prstGeom prst="chevron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392003"/>
        <a:ext cx="224843" cy="96362"/>
      </dsp:txXfrm>
    </dsp:sp>
    <dsp:sp modelId="{29748CE3-5B77-4D69-87BF-6A5F71534A7B}">
      <dsp:nvSpPr>
        <dsp:cNvPr id="0" name=""/>
        <dsp:cNvSpPr/>
      </dsp:nvSpPr>
      <dsp:spPr>
        <a:xfrm rot="5400000">
          <a:off x="1593943" y="-1089517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№6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289774"/>
        <a:ext cx="2936790" cy="188399"/>
      </dsp:txXfrm>
    </dsp:sp>
    <dsp:sp modelId="{BEC5F990-B92C-4E26-8541-BDD0E594FFA8}">
      <dsp:nvSpPr>
        <dsp:cNvPr id="0" name=""/>
        <dsp:cNvSpPr/>
      </dsp:nvSpPr>
      <dsp:spPr>
        <a:xfrm rot="5400000">
          <a:off x="-48180" y="603761"/>
          <a:ext cx="321205" cy="224843"/>
        </a:xfrm>
        <a:prstGeom prst="chevron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3</a:t>
          </a:r>
        </a:p>
      </dsp:txBody>
      <dsp:txXfrm rot="-5400000">
        <a:off x="2" y="668002"/>
        <a:ext cx="224843" cy="96362"/>
      </dsp:txXfrm>
    </dsp:sp>
    <dsp:sp modelId="{F472DCF7-001F-4161-A8E8-C1CBF44DAF6E}">
      <dsp:nvSpPr>
        <dsp:cNvPr id="0" name=""/>
        <dsp:cNvSpPr/>
      </dsp:nvSpPr>
      <dsp:spPr>
        <a:xfrm rot="5400000">
          <a:off x="1593943" y="-813518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Нижнесортымская</a:t>
          </a:r>
          <a:r>
            <a:rPr lang="ru-RU" sz="1200" b="1" i="0" u="none" kern="1200" dirty="0" smtClean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kern="1200" dirty="0">
            <a:solidFill>
              <a:srgbClr val="FFC00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565773"/>
        <a:ext cx="2936790" cy="188399"/>
      </dsp:txXfrm>
    </dsp:sp>
    <dsp:sp modelId="{A39082A6-DF5E-4FA2-B658-A09CA0DA65AE}">
      <dsp:nvSpPr>
        <dsp:cNvPr id="0" name=""/>
        <dsp:cNvSpPr/>
      </dsp:nvSpPr>
      <dsp:spPr>
        <a:xfrm rot="5400000">
          <a:off x="-48180" y="879760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4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944001"/>
        <a:ext cx="224843" cy="96362"/>
      </dsp:txXfrm>
    </dsp:sp>
    <dsp:sp modelId="{FACA1918-9EB1-458F-B100-C609CD07212A}">
      <dsp:nvSpPr>
        <dsp:cNvPr id="0" name=""/>
        <dsp:cNvSpPr/>
      </dsp:nvSpPr>
      <dsp:spPr>
        <a:xfrm rot="5400000">
          <a:off x="1593943" y="-537519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№7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841772"/>
        <a:ext cx="2936790" cy="188399"/>
      </dsp:txXfrm>
    </dsp:sp>
    <dsp:sp modelId="{136E133D-6C30-4EA5-9326-FC586BA94B10}">
      <dsp:nvSpPr>
        <dsp:cNvPr id="0" name=""/>
        <dsp:cNvSpPr/>
      </dsp:nvSpPr>
      <dsp:spPr>
        <a:xfrm rot="5400000">
          <a:off x="-48180" y="1155759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5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1220000"/>
        <a:ext cx="224843" cy="96362"/>
      </dsp:txXfrm>
    </dsp:sp>
    <dsp:sp modelId="{8AC08CC3-EAF1-418C-A582-3A9A4210D96B}">
      <dsp:nvSpPr>
        <dsp:cNvPr id="0" name=""/>
        <dsp:cNvSpPr/>
      </dsp:nvSpPr>
      <dsp:spPr>
        <a:xfrm rot="5400000">
          <a:off x="1593943" y="-261520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rgbClr val="FF474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Угутская</a:t>
          </a:r>
          <a:r>
            <a:rPr lang="ru-RU" sz="1200" b="1" i="0" u="none" kern="1200" dirty="0" smtClean="0">
              <a:solidFill>
                <a:srgbClr val="FF474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kern="1200" dirty="0">
            <a:solidFill>
              <a:srgbClr val="FF4747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1117771"/>
        <a:ext cx="2936790" cy="188399"/>
      </dsp:txXfrm>
    </dsp:sp>
    <dsp:sp modelId="{6D5B4866-726E-411F-968D-A24D3CE4B4C6}">
      <dsp:nvSpPr>
        <dsp:cNvPr id="0" name=""/>
        <dsp:cNvSpPr/>
      </dsp:nvSpPr>
      <dsp:spPr>
        <a:xfrm rot="5400000">
          <a:off x="-48180" y="1431758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6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1495999"/>
        <a:ext cx="224843" cy="96362"/>
      </dsp:txXfrm>
    </dsp:sp>
    <dsp:sp modelId="{0852FFE1-787F-4113-A63C-030A11DD6EFF}">
      <dsp:nvSpPr>
        <dsp:cNvPr id="0" name=""/>
        <dsp:cNvSpPr/>
      </dsp:nvSpPr>
      <dsp:spPr>
        <a:xfrm rot="5400000">
          <a:off x="1593943" y="14478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Федоровская СОШ №5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1393769"/>
        <a:ext cx="2936790" cy="188399"/>
      </dsp:txXfrm>
    </dsp:sp>
    <dsp:sp modelId="{88D956D1-94CF-4AEF-8E38-B4D2FE7F8E9C}">
      <dsp:nvSpPr>
        <dsp:cNvPr id="0" name=""/>
        <dsp:cNvSpPr/>
      </dsp:nvSpPr>
      <dsp:spPr>
        <a:xfrm rot="5400000">
          <a:off x="-48180" y="1707757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7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1771998"/>
        <a:ext cx="224843" cy="96362"/>
      </dsp:txXfrm>
    </dsp:sp>
    <dsp:sp modelId="{085EF545-11A0-4B67-98E6-BEB8F3931041}">
      <dsp:nvSpPr>
        <dsp:cNvPr id="0" name=""/>
        <dsp:cNvSpPr/>
      </dsp:nvSpPr>
      <dsp:spPr>
        <a:xfrm rot="5400000">
          <a:off x="1593943" y="268943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Белоярская СОШ №1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1648234"/>
        <a:ext cx="2936790" cy="188399"/>
      </dsp:txXfrm>
    </dsp:sp>
    <dsp:sp modelId="{B784EDE0-D3CF-4945-84D2-8E0F52AEC378}">
      <dsp:nvSpPr>
        <dsp:cNvPr id="0" name=""/>
        <dsp:cNvSpPr/>
      </dsp:nvSpPr>
      <dsp:spPr>
        <a:xfrm rot="5400000">
          <a:off x="-48180" y="1983756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7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2047997"/>
        <a:ext cx="224843" cy="96362"/>
      </dsp:txXfrm>
    </dsp:sp>
    <dsp:sp modelId="{9ACCE49D-B138-4F9F-ABFB-304F11832CBE}">
      <dsp:nvSpPr>
        <dsp:cNvPr id="0" name=""/>
        <dsp:cNvSpPr/>
      </dsp:nvSpPr>
      <dsp:spPr>
        <a:xfrm rot="5400000">
          <a:off x="1593943" y="566475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Федоровская СОШ №2</a:t>
          </a:r>
          <a:endParaRPr lang="ru-RU" sz="1200" b="1" kern="1200" dirty="0">
            <a:solidFill>
              <a:srgbClr val="FF000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1945766"/>
        <a:ext cx="2936790" cy="188399"/>
      </dsp:txXfrm>
    </dsp:sp>
    <dsp:sp modelId="{C0C2EA90-3D46-485D-A6F5-440DAA83A47C}">
      <dsp:nvSpPr>
        <dsp:cNvPr id="0" name=""/>
        <dsp:cNvSpPr/>
      </dsp:nvSpPr>
      <dsp:spPr>
        <a:xfrm rot="5400000">
          <a:off x="-48180" y="2259755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8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2323996"/>
        <a:ext cx="224843" cy="96362"/>
      </dsp:txXfrm>
    </dsp:sp>
    <dsp:sp modelId="{C69B002E-30DB-4769-8B1C-6D2897901E1F}">
      <dsp:nvSpPr>
        <dsp:cNvPr id="0" name=""/>
        <dsp:cNvSpPr/>
      </dsp:nvSpPr>
      <dsp:spPr>
        <a:xfrm rot="5400000">
          <a:off x="1593943" y="842474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№3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2221765"/>
        <a:ext cx="2936790" cy="188399"/>
      </dsp:txXfrm>
    </dsp:sp>
    <dsp:sp modelId="{A08FDD60-4176-4F33-BFEF-0B2165582821}">
      <dsp:nvSpPr>
        <dsp:cNvPr id="0" name=""/>
        <dsp:cNvSpPr/>
      </dsp:nvSpPr>
      <dsp:spPr>
        <a:xfrm rot="5400000">
          <a:off x="-48180" y="2535754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8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2599995"/>
        <a:ext cx="224843" cy="96362"/>
      </dsp:txXfrm>
    </dsp:sp>
    <dsp:sp modelId="{8B12C580-7102-4BD0-BBC9-11CBD5C3FBBB}">
      <dsp:nvSpPr>
        <dsp:cNvPr id="0" name=""/>
        <dsp:cNvSpPr/>
      </dsp:nvSpPr>
      <dsp:spPr>
        <a:xfrm rot="5400000">
          <a:off x="1593943" y="1118473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№4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2497764"/>
        <a:ext cx="2936790" cy="188399"/>
      </dsp:txXfrm>
    </dsp:sp>
    <dsp:sp modelId="{A8610840-27BB-45A6-B550-18CEC1702E48}">
      <dsp:nvSpPr>
        <dsp:cNvPr id="0" name=""/>
        <dsp:cNvSpPr/>
      </dsp:nvSpPr>
      <dsp:spPr>
        <a:xfrm rot="5400000">
          <a:off x="-48180" y="2811753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9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2875994"/>
        <a:ext cx="224843" cy="96362"/>
      </dsp:txXfrm>
    </dsp:sp>
    <dsp:sp modelId="{81CCBF39-83B2-4406-9CB4-642F08451302}">
      <dsp:nvSpPr>
        <dsp:cNvPr id="0" name=""/>
        <dsp:cNvSpPr/>
      </dsp:nvSpPr>
      <dsp:spPr>
        <a:xfrm rot="5400000">
          <a:off x="1593943" y="1394472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Сайгатинская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2773763"/>
        <a:ext cx="2936790" cy="188399"/>
      </dsp:txXfrm>
    </dsp:sp>
    <dsp:sp modelId="{F62CAE5F-DC78-41C0-ADF2-F5AD94B77991}">
      <dsp:nvSpPr>
        <dsp:cNvPr id="0" name=""/>
        <dsp:cNvSpPr/>
      </dsp:nvSpPr>
      <dsp:spPr>
        <a:xfrm rot="5400000">
          <a:off x="-48180" y="3087752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9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3151993"/>
        <a:ext cx="224843" cy="96362"/>
      </dsp:txXfrm>
    </dsp:sp>
    <dsp:sp modelId="{A346EC77-B710-4247-82EF-769A10B5BEF8}">
      <dsp:nvSpPr>
        <dsp:cNvPr id="0" name=""/>
        <dsp:cNvSpPr/>
      </dsp:nvSpPr>
      <dsp:spPr>
        <a:xfrm rot="5400000">
          <a:off x="1593943" y="1670471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№5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3049762"/>
        <a:ext cx="2936790" cy="188399"/>
      </dsp:txXfrm>
    </dsp:sp>
    <dsp:sp modelId="{69B9BCB4-DD2D-4D9D-B138-7AF6AFBC67AB}">
      <dsp:nvSpPr>
        <dsp:cNvPr id="0" name=""/>
        <dsp:cNvSpPr/>
      </dsp:nvSpPr>
      <dsp:spPr>
        <a:xfrm rot="5400000">
          <a:off x="-48180" y="3363751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3427992"/>
        <a:ext cx="224843" cy="96362"/>
      </dsp:txXfrm>
    </dsp:sp>
    <dsp:sp modelId="{779EF157-46F3-4F05-965C-7F4377E29E16}">
      <dsp:nvSpPr>
        <dsp:cNvPr id="0" name=""/>
        <dsp:cNvSpPr/>
      </dsp:nvSpPr>
      <dsp:spPr>
        <a:xfrm rot="5400000">
          <a:off x="1593943" y="1946470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Ляминская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3325761"/>
        <a:ext cx="2936790" cy="188399"/>
      </dsp:txXfrm>
    </dsp:sp>
    <dsp:sp modelId="{0187FB45-19F3-49B3-9C21-D14B3FA63962}">
      <dsp:nvSpPr>
        <dsp:cNvPr id="0" name=""/>
        <dsp:cNvSpPr/>
      </dsp:nvSpPr>
      <dsp:spPr>
        <a:xfrm rot="5400000">
          <a:off x="-48180" y="3639750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11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3703991"/>
        <a:ext cx="224843" cy="96362"/>
      </dsp:txXfrm>
    </dsp:sp>
    <dsp:sp modelId="{1F7B4EB7-403B-4461-B72A-EBD115452CF9}">
      <dsp:nvSpPr>
        <dsp:cNvPr id="0" name=""/>
        <dsp:cNvSpPr/>
      </dsp:nvSpPr>
      <dsp:spPr>
        <a:xfrm rot="5400000">
          <a:off x="1593943" y="2222469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Солнечная СОШ №1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3601760"/>
        <a:ext cx="2936790" cy="188399"/>
      </dsp:txXfrm>
    </dsp:sp>
    <dsp:sp modelId="{C7F217D9-951A-4AB4-8539-E2747912233B}">
      <dsp:nvSpPr>
        <dsp:cNvPr id="0" name=""/>
        <dsp:cNvSpPr/>
      </dsp:nvSpPr>
      <dsp:spPr>
        <a:xfrm rot="5400000">
          <a:off x="-48180" y="3915749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12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3979990"/>
        <a:ext cx="224843" cy="96362"/>
      </dsp:txXfrm>
    </dsp:sp>
    <dsp:sp modelId="{53276DEE-2106-4C2C-9889-7504242403DD}">
      <dsp:nvSpPr>
        <dsp:cNvPr id="0" name=""/>
        <dsp:cNvSpPr/>
      </dsp:nvSpPr>
      <dsp:spPr>
        <a:xfrm rot="5400000">
          <a:off x="1593943" y="2498468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Барсовская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№1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3877759"/>
        <a:ext cx="2936790" cy="188399"/>
      </dsp:txXfrm>
    </dsp:sp>
    <dsp:sp modelId="{FB97992F-9202-4645-A3F9-AE4BE024A454}">
      <dsp:nvSpPr>
        <dsp:cNvPr id="0" name=""/>
        <dsp:cNvSpPr/>
      </dsp:nvSpPr>
      <dsp:spPr>
        <a:xfrm rot="5400000">
          <a:off x="-48180" y="4191748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12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4255989"/>
        <a:ext cx="224843" cy="96362"/>
      </dsp:txXfrm>
    </dsp:sp>
    <dsp:sp modelId="{4EF4DD52-7919-4C3F-A412-EEECC5B54A42}">
      <dsp:nvSpPr>
        <dsp:cNvPr id="0" name=""/>
        <dsp:cNvSpPr/>
      </dsp:nvSpPr>
      <dsp:spPr>
        <a:xfrm rot="5400000">
          <a:off x="1593943" y="2774467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Локосовская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СШ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4153758"/>
        <a:ext cx="2936790" cy="188399"/>
      </dsp:txXfrm>
    </dsp:sp>
    <dsp:sp modelId="{E2242A3B-6B4D-43D1-9B96-EDD430AEE228}">
      <dsp:nvSpPr>
        <dsp:cNvPr id="0" name=""/>
        <dsp:cNvSpPr/>
      </dsp:nvSpPr>
      <dsp:spPr>
        <a:xfrm rot="5400000">
          <a:off x="-48180" y="4467747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13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4531988"/>
        <a:ext cx="224843" cy="96362"/>
      </dsp:txXfrm>
    </dsp:sp>
    <dsp:sp modelId="{42C7B6EB-C0E9-41CA-BA9C-C69BC951BC44}">
      <dsp:nvSpPr>
        <dsp:cNvPr id="0" name=""/>
        <dsp:cNvSpPr/>
      </dsp:nvSpPr>
      <dsp:spPr>
        <a:xfrm rot="5400000">
          <a:off x="1593943" y="3050466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Ульт-Ягунская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4429757"/>
        <a:ext cx="2936790" cy="188399"/>
      </dsp:txXfrm>
    </dsp:sp>
    <dsp:sp modelId="{CA63BC64-BB9A-4676-9330-8321929C0533}">
      <dsp:nvSpPr>
        <dsp:cNvPr id="0" name=""/>
        <dsp:cNvSpPr/>
      </dsp:nvSpPr>
      <dsp:spPr>
        <a:xfrm rot="5400000">
          <a:off x="-48180" y="4743746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14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4807987"/>
        <a:ext cx="224843" cy="96362"/>
      </dsp:txXfrm>
    </dsp:sp>
    <dsp:sp modelId="{CE6B2839-4F6B-47E9-9F61-DE9C95A5DE66}">
      <dsp:nvSpPr>
        <dsp:cNvPr id="0" name=""/>
        <dsp:cNvSpPr/>
      </dsp:nvSpPr>
      <dsp:spPr>
        <a:xfrm rot="5400000">
          <a:off x="1593943" y="3326465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Белоярская СОШ №3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4705756"/>
        <a:ext cx="2936790" cy="188399"/>
      </dsp:txXfrm>
    </dsp:sp>
    <dsp:sp modelId="{5624C3A4-0FD4-4FDF-A45F-CC5ACBEBB28F}">
      <dsp:nvSpPr>
        <dsp:cNvPr id="0" name=""/>
        <dsp:cNvSpPr/>
      </dsp:nvSpPr>
      <dsp:spPr>
        <a:xfrm rot="5400000">
          <a:off x="-48180" y="5019745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15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5083986"/>
        <a:ext cx="224843" cy="96362"/>
      </dsp:txXfrm>
    </dsp:sp>
    <dsp:sp modelId="{D52A6A4A-4AC9-4D8C-AB62-97B397C8AF24}">
      <dsp:nvSpPr>
        <dsp:cNvPr id="0" name=""/>
        <dsp:cNvSpPr/>
      </dsp:nvSpPr>
      <dsp:spPr>
        <a:xfrm rot="5400000">
          <a:off x="1593943" y="3602464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№1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4981755"/>
        <a:ext cx="2936790" cy="188399"/>
      </dsp:txXfrm>
    </dsp:sp>
    <dsp:sp modelId="{E5A955ED-5C98-4EED-826C-30EE96601F96}">
      <dsp:nvSpPr>
        <dsp:cNvPr id="0" name=""/>
        <dsp:cNvSpPr/>
      </dsp:nvSpPr>
      <dsp:spPr>
        <a:xfrm rot="5400000">
          <a:off x="-48180" y="5295743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16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5359984"/>
        <a:ext cx="224843" cy="96362"/>
      </dsp:txXfrm>
    </dsp:sp>
    <dsp:sp modelId="{CB6F58D4-698F-49EC-8304-7D93B1C3C37A}">
      <dsp:nvSpPr>
        <dsp:cNvPr id="0" name=""/>
        <dsp:cNvSpPr/>
      </dsp:nvSpPr>
      <dsp:spPr>
        <a:xfrm rot="5400000">
          <a:off x="1593943" y="3878463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Сытоминская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СШ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5257754"/>
        <a:ext cx="2936790" cy="188399"/>
      </dsp:txXfrm>
    </dsp:sp>
    <dsp:sp modelId="{8CA348C6-2241-4441-BBFB-378DDCA051DF}">
      <dsp:nvSpPr>
        <dsp:cNvPr id="0" name=""/>
        <dsp:cNvSpPr/>
      </dsp:nvSpPr>
      <dsp:spPr>
        <a:xfrm rot="5400000">
          <a:off x="-48180" y="5571742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17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5635983"/>
        <a:ext cx="224843" cy="96362"/>
      </dsp:txXfrm>
    </dsp:sp>
    <dsp:sp modelId="{E1F38D44-D2BE-49DF-B437-CABA13E67926}">
      <dsp:nvSpPr>
        <dsp:cNvPr id="0" name=""/>
        <dsp:cNvSpPr/>
      </dsp:nvSpPr>
      <dsp:spPr>
        <a:xfrm rot="5400000">
          <a:off x="1593943" y="4154462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Русскинская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5533753"/>
        <a:ext cx="2936790" cy="1883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8FEC3-418F-4DC5-A0B8-246265811775}">
      <dsp:nvSpPr>
        <dsp:cNvPr id="0" name=""/>
        <dsp:cNvSpPr/>
      </dsp:nvSpPr>
      <dsp:spPr>
        <a:xfrm rot="5400000">
          <a:off x="-48180" y="51763"/>
          <a:ext cx="321205" cy="224843"/>
        </a:xfrm>
        <a:prstGeom prst="chevron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116004"/>
        <a:ext cx="224843" cy="96362"/>
      </dsp:txXfrm>
    </dsp:sp>
    <dsp:sp modelId="{561B617D-BD24-47EA-84C0-2DA0464FA655}">
      <dsp:nvSpPr>
        <dsp:cNvPr id="0" name=""/>
        <dsp:cNvSpPr/>
      </dsp:nvSpPr>
      <dsp:spPr>
        <a:xfrm rot="5400000">
          <a:off x="1593888" y="-1368388"/>
          <a:ext cx="20889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№3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10853"/>
        <a:ext cx="2936785" cy="188499"/>
      </dsp:txXfrm>
    </dsp:sp>
    <dsp:sp modelId="{679F0436-B7F8-4746-B8F7-B4DAAE161D19}">
      <dsp:nvSpPr>
        <dsp:cNvPr id="0" name=""/>
        <dsp:cNvSpPr/>
      </dsp:nvSpPr>
      <dsp:spPr>
        <a:xfrm rot="5400000">
          <a:off x="-48180" y="327762"/>
          <a:ext cx="321205" cy="224843"/>
        </a:xfrm>
        <a:prstGeom prst="chevron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392003"/>
        <a:ext cx="224843" cy="96362"/>
      </dsp:txXfrm>
    </dsp:sp>
    <dsp:sp modelId="{29748CE3-5B77-4D69-87BF-6A5F71534A7B}">
      <dsp:nvSpPr>
        <dsp:cNvPr id="0" name=""/>
        <dsp:cNvSpPr/>
      </dsp:nvSpPr>
      <dsp:spPr>
        <a:xfrm rot="5400000">
          <a:off x="1593943" y="-1089517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Федоровская СОШ №5</a:t>
          </a:r>
          <a:endParaRPr lang="ru-RU" sz="1200" b="1" kern="1200" dirty="0">
            <a:solidFill>
              <a:srgbClr val="0070C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289774"/>
        <a:ext cx="2936790" cy="188399"/>
      </dsp:txXfrm>
    </dsp:sp>
    <dsp:sp modelId="{BEC5F990-B92C-4E26-8541-BDD0E594FFA8}">
      <dsp:nvSpPr>
        <dsp:cNvPr id="0" name=""/>
        <dsp:cNvSpPr/>
      </dsp:nvSpPr>
      <dsp:spPr>
        <a:xfrm rot="5400000">
          <a:off x="-48180" y="603761"/>
          <a:ext cx="321205" cy="224843"/>
        </a:xfrm>
        <a:prstGeom prst="chevron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</a:t>
          </a:r>
        </a:p>
      </dsp:txBody>
      <dsp:txXfrm rot="-5400000">
        <a:off x="2" y="668002"/>
        <a:ext cx="224843" cy="96362"/>
      </dsp:txXfrm>
    </dsp:sp>
    <dsp:sp modelId="{F472DCF7-001F-4161-A8E8-C1CBF44DAF6E}">
      <dsp:nvSpPr>
        <dsp:cNvPr id="0" name=""/>
        <dsp:cNvSpPr/>
      </dsp:nvSpPr>
      <dsp:spPr>
        <a:xfrm rot="5400000">
          <a:off x="1593943" y="-813518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№5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565773"/>
        <a:ext cx="2936790" cy="188399"/>
      </dsp:txXfrm>
    </dsp:sp>
    <dsp:sp modelId="{A39082A6-DF5E-4FA2-B658-A09CA0DA65AE}">
      <dsp:nvSpPr>
        <dsp:cNvPr id="0" name=""/>
        <dsp:cNvSpPr/>
      </dsp:nvSpPr>
      <dsp:spPr>
        <a:xfrm rot="5400000">
          <a:off x="-48180" y="879760"/>
          <a:ext cx="321205" cy="224843"/>
        </a:xfrm>
        <a:prstGeom prst="chevron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944001"/>
        <a:ext cx="224843" cy="96362"/>
      </dsp:txXfrm>
    </dsp:sp>
    <dsp:sp modelId="{FACA1918-9EB1-458F-B100-C609CD07212A}">
      <dsp:nvSpPr>
        <dsp:cNvPr id="0" name=""/>
        <dsp:cNvSpPr/>
      </dsp:nvSpPr>
      <dsp:spPr>
        <a:xfrm rot="5400000">
          <a:off x="1593943" y="-537519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Ляминская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841772"/>
        <a:ext cx="2936790" cy="188399"/>
      </dsp:txXfrm>
    </dsp:sp>
    <dsp:sp modelId="{136E133D-6C30-4EA5-9326-FC586BA94B10}">
      <dsp:nvSpPr>
        <dsp:cNvPr id="0" name=""/>
        <dsp:cNvSpPr/>
      </dsp:nvSpPr>
      <dsp:spPr>
        <a:xfrm rot="5400000">
          <a:off x="-48180" y="1155759"/>
          <a:ext cx="321205" cy="224843"/>
        </a:xfrm>
        <a:prstGeom prst="chevron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3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1220000"/>
        <a:ext cx="224843" cy="96362"/>
      </dsp:txXfrm>
    </dsp:sp>
    <dsp:sp modelId="{8AC08CC3-EAF1-418C-A582-3A9A4210D96B}">
      <dsp:nvSpPr>
        <dsp:cNvPr id="0" name=""/>
        <dsp:cNvSpPr/>
      </dsp:nvSpPr>
      <dsp:spPr>
        <a:xfrm rot="5400000">
          <a:off x="1593943" y="-261520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№4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1117771"/>
        <a:ext cx="2936790" cy="188399"/>
      </dsp:txXfrm>
    </dsp:sp>
    <dsp:sp modelId="{6D5B4866-726E-411F-968D-A24D3CE4B4C6}">
      <dsp:nvSpPr>
        <dsp:cNvPr id="0" name=""/>
        <dsp:cNvSpPr/>
      </dsp:nvSpPr>
      <dsp:spPr>
        <a:xfrm rot="5400000">
          <a:off x="-48180" y="1431758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4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1495999"/>
        <a:ext cx="224843" cy="96362"/>
      </dsp:txXfrm>
    </dsp:sp>
    <dsp:sp modelId="{0852FFE1-787F-4113-A63C-030A11DD6EFF}">
      <dsp:nvSpPr>
        <dsp:cNvPr id="0" name=""/>
        <dsp:cNvSpPr/>
      </dsp:nvSpPr>
      <dsp:spPr>
        <a:xfrm rot="5400000">
          <a:off x="1593943" y="14478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Сытоминская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СШ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1393769"/>
        <a:ext cx="2936790" cy="188399"/>
      </dsp:txXfrm>
    </dsp:sp>
    <dsp:sp modelId="{88D956D1-94CF-4AEF-8E38-B4D2FE7F8E9C}">
      <dsp:nvSpPr>
        <dsp:cNvPr id="0" name=""/>
        <dsp:cNvSpPr/>
      </dsp:nvSpPr>
      <dsp:spPr>
        <a:xfrm rot="5400000">
          <a:off x="-48180" y="1707757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5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1771998"/>
        <a:ext cx="224843" cy="96362"/>
      </dsp:txXfrm>
    </dsp:sp>
    <dsp:sp modelId="{085EF545-11A0-4B67-98E6-BEB8F3931041}">
      <dsp:nvSpPr>
        <dsp:cNvPr id="0" name=""/>
        <dsp:cNvSpPr/>
      </dsp:nvSpPr>
      <dsp:spPr>
        <a:xfrm rot="5400000">
          <a:off x="1593943" y="268943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Нижнесортымская</a:t>
          </a:r>
          <a:r>
            <a:rPr lang="ru-RU" sz="1200" b="1" i="0" u="none" kern="1200" dirty="0" smtClean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kern="1200" dirty="0">
            <a:solidFill>
              <a:srgbClr val="FFC00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1648234"/>
        <a:ext cx="2936790" cy="188399"/>
      </dsp:txXfrm>
    </dsp:sp>
    <dsp:sp modelId="{B784EDE0-D3CF-4945-84D2-8E0F52AEC378}">
      <dsp:nvSpPr>
        <dsp:cNvPr id="0" name=""/>
        <dsp:cNvSpPr/>
      </dsp:nvSpPr>
      <dsp:spPr>
        <a:xfrm rot="5400000">
          <a:off x="-48180" y="1983756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6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2047997"/>
        <a:ext cx="224843" cy="96362"/>
      </dsp:txXfrm>
    </dsp:sp>
    <dsp:sp modelId="{9ACCE49D-B138-4F9F-ABFB-304F11832CBE}">
      <dsp:nvSpPr>
        <dsp:cNvPr id="0" name=""/>
        <dsp:cNvSpPr/>
      </dsp:nvSpPr>
      <dsp:spPr>
        <a:xfrm rot="5400000">
          <a:off x="1593943" y="566475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 СОШ №6</a:t>
          </a:r>
          <a:endParaRPr lang="ru-RU" sz="1200" b="1" kern="120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1945766"/>
        <a:ext cx="2936790" cy="188399"/>
      </dsp:txXfrm>
    </dsp:sp>
    <dsp:sp modelId="{C0C2EA90-3D46-485D-A6F5-440DAA83A47C}">
      <dsp:nvSpPr>
        <dsp:cNvPr id="0" name=""/>
        <dsp:cNvSpPr/>
      </dsp:nvSpPr>
      <dsp:spPr>
        <a:xfrm rot="5400000">
          <a:off x="-48180" y="2259755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7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2323996"/>
        <a:ext cx="224843" cy="96362"/>
      </dsp:txXfrm>
    </dsp:sp>
    <dsp:sp modelId="{C69B002E-30DB-4769-8B1C-6D2897901E1F}">
      <dsp:nvSpPr>
        <dsp:cNvPr id="0" name=""/>
        <dsp:cNvSpPr/>
      </dsp:nvSpPr>
      <dsp:spPr>
        <a:xfrm rot="5400000">
          <a:off x="1593943" y="842474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rgbClr val="FF474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Угутская</a:t>
          </a:r>
          <a:r>
            <a:rPr lang="ru-RU" sz="1200" b="1" i="0" u="none" kern="1200" dirty="0" smtClean="0">
              <a:solidFill>
                <a:srgbClr val="FF474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kern="1200" dirty="0">
            <a:solidFill>
              <a:srgbClr val="FF4747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2221765"/>
        <a:ext cx="2936790" cy="188399"/>
      </dsp:txXfrm>
    </dsp:sp>
    <dsp:sp modelId="{A08FDD60-4176-4F33-BFEF-0B2165582821}">
      <dsp:nvSpPr>
        <dsp:cNvPr id="0" name=""/>
        <dsp:cNvSpPr/>
      </dsp:nvSpPr>
      <dsp:spPr>
        <a:xfrm rot="5400000">
          <a:off x="-48180" y="2535754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8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2599995"/>
        <a:ext cx="224843" cy="96362"/>
      </dsp:txXfrm>
    </dsp:sp>
    <dsp:sp modelId="{8B12C580-7102-4BD0-BBC9-11CBD5C3FBBB}">
      <dsp:nvSpPr>
        <dsp:cNvPr id="0" name=""/>
        <dsp:cNvSpPr/>
      </dsp:nvSpPr>
      <dsp:spPr>
        <a:xfrm rot="5400000">
          <a:off x="1593943" y="1118473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Федоровская СОШ №2</a:t>
          </a:r>
          <a:endParaRPr lang="ru-RU" sz="1200" b="1" kern="1200" dirty="0">
            <a:solidFill>
              <a:srgbClr val="FF000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2497764"/>
        <a:ext cx="2936790" cy="188399"/>
      </dsp:txXfrm>
    </dsp:sp>
    <dsp:sp modelId="{A8610840-27BB-45A6-B550-18CEC1702E48}">
      <dsp:nvSpPr>
        <dsp:cNvPr id="0" name=""/>
        <dsp:cNvSpPr/>
      </dsp:nvSpPr>
      <dsp:spPr>
        <a:xfrm rot="5400000">
          <a:off x="-48180" y="2811753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9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2875994"/>
        <a:ext cx="224843" cy="96362"/>
      </dsp:txXfrm>
    </dsp:sp>
    <dsp:sp modelId="{81CCBF39-83B2-4406-9CB4-642F08451302}">
      <dsp:nvSpPr>
        <dsp:cNvPr id="0" name=""/>
        <dsp:cNvSpPr/>
      </dsp:nvSpPr>
      <dsp:spPr>
        <a:xfrm rot="5400000">
          <a:off x="1593943" y="1394472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№7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2773763"/>
        <a:ext cx="2936790" cy="188399"/>
      </dsp:txXfrm>
    </dsp:sp>
    <dsp:sp modelId="{F62CAE5F-DC78-41C0-ADF2-F5AD94B77991}">
      <dsp:nvSpPr>
        <dsp:cNvPr id="0" name=""/>
        <dsp:cNvSpPr/>
      </dsp:nvSpPr>
      <dsp:spPr>
        <a:xfrm rot="5400000">
          <a:off x="-48180" y="3087752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3151993"/>
        <a:ext cx="224843" cy="96362"/>
      </dsp:txXfrm>
    </dsp:sp>
    <dsp:sp modelId="{A346EC77-B710-4247-82EF-769A10B5BEF8}">
      <dsp:nvSpPr>
        <dsp:cNvPr id="0" name=""/>
        <dsp:cNvSpPr/>
      </dsp:nvSpPr>
      <dsp:spPr>
        <a:xfrm rot="5400000">
          <a:off x="1593943" y="1670471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Белоярская СОШ №1</a:t>
          </a:r>
          <a:endParaRPr lang="ru-RU" sz="1200" b="1" kern="120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3049762"/>
        <a:ext cx="2936790" cy="188399"/>
      </dsp:txXfrm>
    </dsp:sp>
    <dsp:sp modelId="{69B9BCB4-DD2D-4D9D-B138-7AF6AFBC67AB}">
      <dsp:nvSpPr>
        <dsp:cNvPr id="0" name=""/>
        <dsp:cNvSpPr/>
      </dsp:nvSpPr>
      <dsp:spPr>
        <a:xfrm rot="5400000">
          <a:off x="-48180" y="3363751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11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3427992"/>
        <a:ext cx="224843" cy="96362"/>
      </dsp:txXfrm>
    </dsp:sp>
    <dsp:sp modelId="{779EF157-46F3-4F05-965C-7F4377E29E16}">
      <dsp:nvSpPr>
        <dsp:cNvPr id="0" name=""/>
        <dsp:cNvSpPr/>
      </dsp:nvSpPr>
      <dsp:spPr>
        <a:xfrm rot="5400000">
          <a:off x="1593943" y="1946470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Белоярская СОШ №3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3325761"/>
        <a:ext cx="2936790" cy="188399"/>
      </dsp:txXfrm>
    </dsp:sp>
    <dsp:sp modelId="{0187FB45-19F3-49B3-9C21-D14B3FA63962}">
      <dsp:nvSpPr>
        <dsp:cNvPr id="0" name=""/>
        <dsp:cNvSpPr/>
      </dsp:nvSpPr>
      <dsp:spPr>
        <a:xfrm rot="5400000">
          <a:off x="-48180" y="3639750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12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3703991"/>
        <a:ext cx="224843" cy="96362"/>
      </dsp:txXfrm>
    </dsp:sp>
    <dsp:sp modelId="{1F7B4EB7-403B-4461-B72A-EBD115452CF9}">
      <dsp:nvSpPr>
        <dsp:cNvPr id="0" name=""/>
        <dsp:cNvSpPr/>
      </dsp:nvSpPr>
      <dsp:spPr>
        <a:xfrm rot="5400000">
          <a:off x="1593943" y="2222469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Барсовская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№1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3601760"/>
        <a:ext cx="2936790" cy="188399"/>
      </dsp:txXfrm>
    </dsp:sp>
    <dsp:sp modelId="{C7F217D9-951A-4AB4-8539-E2747912233B}">
      <dsp:nvSpPr>
        <dsp:cNvPr id="0" name=""/>
        <dsp:cNvSpPr/>
      </dsp:nvSpPr>
      <dsp:spPr>
        <a:xfrm rot="5400000">
          <a:off x="-48180" y="3915749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13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3979990"/>
        <a:ext cx="224843" cy="96362"/>
      </dsp:txXfrm>
    </dsp:sp>
    <dsp:sp modelId="{53276DEE-2106-4C2C-9889-7504242403DD}">
      <dsp:nvSpPr>
        <dsp:cNvPr id="0" name=""/>
        <dsp:cNvSpPr/>
      </dsp:nvSpPr>
      <dsp:spPr>
        <a:xfrm rot="5400000">
          <a:off x="1593943" y="2498468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Федоровская СОШ №1</a:t>
          </a:r>
          <a:endParaRPr lang="ru-RU" sz="1200" b="1" kern="120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3877759"/>
        <a:ext cx="2936790" cy="188399"/>
      </dsp:txXfrm>
    </dsp:sp>
    <dsp:sp modelId="{FB97992F-9202-4645-A3F9-AE4BE024A454}">
      <dsp:nvSpPr>
        <dsp:cNvPr id="0" name=""/>
        <dsp:cNvSpPr/>
      </dsp:nvSpPr>
      <dsp:spPr>
        <a:xfrm rot="5400000">
          <a:off x="-48180" y="4191748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14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4255989"/>
        <a:ext cx="224843" cy="96362"/>
      </dsp:txXfrm>
    </dsp:sp>
    <dsp:sp modelId="{4EF4DD52-7919-4C3F-A412-EEECC5B54A42}">
      <dsp:nvSpPr>
        <dsp:cNvPr id="0" name=""/>
        <dsp:cNvSpPr/>
      </dsp:nvSpPr>
      <dsp:spPr>
        <a:xfrm rot="5400000">
          <a:off x="1593943" y="2774467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Сайгатинская СОШ</a:t>
          </a:r>
          <a:endParaRPr lang="ru-RU" sz="1200" b="1" kern="120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4153758"/>
        <a:ext cx="2936790" cy="188399"/>
      </dsp:txXfrm>
    </dsp:sp>
    <dsp:sp modelId="{E2242A3B-6B4D-43D1-9B96-EDD430AEE228}">
      <dsp:nvSpPr>
        <dsp:cNvPr id="0" name=""/>
        <dsp:cNvSpPr/>
      </dsp:nvSpPr>
      <dsp:spPr>
        <a:xfrm rot="5400000">
          <a:off x="-48180" y="4467747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15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4531988"/>
        <a:ext cx="224843" cy="96362"/>
      </dsp:txXfrm>
    </dsp:sp>
    <dsp:sp modelId="{42C7B6EB-C0E9-41CA-BA9C-C69BC951BC44}">
      <dsp:nvSpPr>
        <dsp:cNvPr id="0" name=""/>
        <dsp:cNvSpPr/>
      </dsp:nvSpPr>
      <dsp:spPr>
        <a:xfrm rot="5400000">
          <a:off x="1593943" y="3050466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Солнечная СОШ №1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4429757"/>
        <a:ext cx="2936790" cy="188399"/>
      </dsp:txXfrm>
    </dsp:sp>
    <dsp:sp modelId="{CA63BC64-BB9A-4676-9330-8321929C0533}">
      <dsp:nvSpPr>
        <dsp:cNvPr id="0" name=""/>
        <dsp:cNvSpPr/>
      </dsp:nvSpPr>
      <dsp:spPr>
        <a:xfrm rot="5400000">
          <a:off x="-48180" y="4743746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16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4807987"/>
        <a:ext cx="224843" cy="96362"/>
      </dsp:txXfrm>
    </dsp:sp>
    <dsp:sp modelId="{CE6B2839-4F6B-47E9-9F61-DE9C95A5DE66}">
      <dsp:nvSpPr>
        <dsp:cNvPr id="0" name=""/>
        <dsp:cNvSpPr/>
      </dsp:nvSpPr>
      <dsp:spPr>
        <a:xfrm rot="5400000">
          <a:off x="1593943" y="3326465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Высокомысовская СОШ </a:t>
          </a:r>
          <a:endParaRPr lang="ru-RU" sz="1200" b="1" kern="120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4705756"/>
        <a:ext cx="2936790" cy="188399"/>
      </dsp:txXfrm>
    </dsp:sp>
    <dsp:sp modelId="{5624C3A4-0FD4-4FDF-A45F-CC5ACBEBB28F}">
      <dsp:nvSpPr>
        <dsp:cNvPr id="0" name=""/>
        <dsp:cNvSpPr/>
      </dsp:nvSpPr>
      <dsp:spPr>
        <a:xfrm rot="5400000">
          <a:off x="-48180" y="5019745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17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5083986"/>
        <a:ext cx="224843" cy="96362"/>
      </dsp:txXfrm>
    </dsp:sp>
    <dsp:sp modelId="{D52A6A4A-4AC9-4D8C-AB62-97B397C8AF24}">
      <dsp:nvSpPr>
        <dsp:cNvPr id="0" name=""/>
        <dsp:cNvSpPr/>
      </dsp:nvSpPr>
      <dsp:spPr>
        <a:xfrm rot="5400000">
          <a:off x="1593943" y="3602464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Русскинская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4981755"/>
        <a:ext cx="2936790" cy="188399"/>
      </dsp:txXfrm>
    </dsp:sp>
    <dsp:sp modelId="{E5A955ED-5C98-4EED-826C-30EE96601F96}">
      <dsp:nvSpPr>
        <dsp:cNvPr id="0" name=""/>
        <dsp:cNvSpPr/>
      </dsp:nvSpPr>
      <dsp:spPr>
        <a:xfrm rot="5400000">
          <a:off x="-48180" y="5295743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18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5359984"/>
        <a:ext cx="224843" cy="96362"/>
      </dsp:txXfrm>
    </dsp:sp>
    <dsp:sp modelId="{CB6F58D4-698F-49EC-8304-7D93B1C3C37A}">
      <dsp:nvSpPr>
        <dsp:cNvPr id="0" name=""/>
        <dsp:cNvSpPr/>
      </dsp:nvSpPr>
      <dsp:spPr>
        <a:xfrm rot="5400000">
          <a:off x="1593943" y="3878463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Ульт-Ягунская СОШ</a:t>
          </a:r>
          <a:endParaRPr lang="ru-RU" sz="1200" b="1" kern="120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5257754"/>
        <a:ext cx="2936790" cy="188399"/>
      </dsp:txXfrm>
    </dsp:sp>
    <dsp:sp modelId="{8CA348C6-2241-4441-BBFB-378DDCA051DF}">
      <dsp:nvSpPr>
        <dsp:cNvPr id="0" name=""/>
        <dsp:cNvSpPr/>
      </dsp:nvSpPr>
      <dsp:spPr>
        <a:xfrm rot="5400000">
          <a:off x="-48180" y="5571742"/>
          <a:ext cx="321205" cy="224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19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" y="5635983"/>
        <a:ext cx="224843" cy="96362"/>
      </dsp:txXfrm>
    </dsp:sp>
    <dsp:sp modelId="{E1F38D44-D2BE-49DF-B437-CABA13E67926}">
      <dsp:nvSpPr>
        <dsp:cNvPr id="0" name=""/>
        <dsp:cNvSpPr/>
      </dsp:nvSpPr>
      <dsp:spPr>
        <a:xfrm rot="5400000">
          <a:off x="1593943" y="4154462"/>
          <a:ext cx="208783" cy="294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Локосовская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СШ 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24844" y="5533753"/>
        <a:ext cx="2936790" cy="1883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8FEC3-418F-4DC5-A0B8-246265811775}">
      <dsp:nvSpPr>
        <dsp:cNvPr id="0" name=""/>
        <dsp:cNvSpPr/>
      </dsp:nvSpPr>
      <dsp:spPr>
        <a:xfrm rot="5400000">
          <a:off x="-50548" y="55413"/>
          <a:ext cx="336986" cy="235890"/>
        </a:xfrm>
        <a:prstGeom prst="chevron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0" y="122810"/>
        <a:ext cx="235890" cy="101096"/>
      </dsp:txXfrm>
    </dsp:sp>
    <dsp:sp modelId="{561B617D-BD24-47EA-84C0-2DA0464FA655}">
      <dsp:nvSpPr>
        <dsp:cNvPr id="0" name=""/>
        <dsp:cNvSpPr/>
      </dsp:nvSpPr>
      <dsp:spPr>
        <a:xfrm rot="5400000">
          <a:off x="1594280" y="-1358389"/>
          <a:ext cx="219156" cy="29359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Высокомысовская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35891" y="10698"/>
        <a:ext cx="2925237" cy="197760"/>
      </dsp:txXfrm>
    </dsp:sp>
    <dsp:sp modelId="{679F0436-B7F8-4746-B8F7-B4DAAE161D19}">
      <dsp:nvSpPr>
        <dsp:cNvPr id="0" name=""/>
        <dsp:cNvSpPr/>
      </dsp:nvSpPr>
      <dsp:spPr>
        <a:xfrm rot="5400000">
          <a:off x="-50548" y="344972"/>
          <a:ext cx="336986" cy="235890"/>
        </a:xfrm>
        <a:prstGeom prst="chevron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</a:t>
          </a:r>
          <a:endParaRPr lang="ru-RU" sz="11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0" y="412369"/>
        <a:ext cx="235890" cy="101096"/>
      </dsp:txXfrm>
    </dsp:sp>
    <dsp:sp modelId="{29748CE3-5B77-4D69-87BF-6A5F71534A7B}">
      <dsp:nvSpPr>
        <dsp:cNvPr id="0" name=""/>
        <dsp:cNvSpPr/>
      </dsp:nvSpPr>
      <dsp:spPr>
        <a:xfrm rot="5400000">
          <a:off x="1594337" y="-1064022"/>
          <a:ext cx="219041" cy="29359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Федоровская СОШ №5</a:t>
          </a:r>
          <a:endParaRPr lang="ru-RU" sz="1200" b="1" kern="1200" dirty="0">
            <a:solidFill>
              <a:srgbClr val="0070C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35891" y="305117"/>
        <a:ext cx="2925242" cy="197655"/>
      </dsp:txXfrm>
    </dsp:sp>
    <dsp:sp modelId="{BEC5F990-B92C-4E26-8541-BDD0E594FFA8}">
      <dsp:nvSpPr>
        <dsp:cNvPr id="0" name=""/>
        <dsp:cNvSpPr/>
      </dsp:nvSpPr>
      <dsp:spPr>
        <a:xfrm rot="5400000">
          <a:off x="-50548" y="634532"/>
          <a:ext cx="336986" cy="235890"/>
        </a:xfrm>
        <a:prstGeom prst="chevron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3</a:t>
          </a:r>
        </a:p>
      </dsp:txBody>
      <dsp:txXfrm rot="-5400000">
        <a:off x="0" y="701929"/>
        <a:ext cx="235890" cy="101096"/>
      </dsp:txXfrm>
    </dsp:sp>
    <dsp:sp modelId="{F472DCF7-001F-4161-A8E8-C1CBF44DAF6E}">
      <dsp:nvSpPr>
        <dsp:cNvPr id="0" name=""/>
        <dsp:cNvSpPr/>
      </dsp:nvSpPr>
      <dsp:spPr>
        <a:xfrm rot="5400000">
          <a:off x="1594337" y="-774462"/>
          <a:ext cx="219041" cy="29359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Солнечная СОШ №1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35891" y="594677"/>
        <a:ext cx="2925242" cy="197655"/>
      </dsp:txXfrm>
    </dsp:sp>
    <dsp:sp modelId="{A39082A6-DF5E-4FA2-B658-A09CA0DA65AE}">
      <dsp:nvSpPr>
        <dsp:cNvPr id="0" name=""/>
        <dsp:cNvSpPr/>
      </dsp:nvSpPr>
      <dsp:spPr>
        <a:xfrm rot="5400000">
          <a:off x="-50548" y="924092"/>
          <a:ext cx="336986" cy="2358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4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0" y="991489"/>
        <a:ext cx="235890" cy="101096"/>
      </dsp:txXfrm>
    </dsp:sp>
    <dsp:sp modelId="{FACA1918-9EB1-458F-B100-C609CD07212A}">
      <dsp:nvSpPr>
        <dsp:cNvPr id="0" name=""/>
        <dsp:cNvSpPr/>
      </dsp:nvSpPr>
      <dsp:spPr>
        <a:xfrm rot="5400000">
          <a:off x="1594337" y="-484902"/>
          <a:ext cx="219041" cy="29359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Ульт-Ягунская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35891" y="884237"/>
        <a:ext cx="2925242" cy="197655"/>
      </dsp:txXfrm>
    </dsp:sp>
    <dsp:sp modelId="{136E133D-6C30-4EA5-9326-FC586BA94B10}">
      <dsp:nvSpPr>
        <dsp:cNvPr id="0" name=""/>
        <dsp:cNvSpPr/>
      </dsp:nvSpPr>
      <dsp:spPr>
        <a:xfrm rot="5400000">
          <a:off x="-50548" y="1213651"/>
          <a:ext cx="336986" cy="2358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5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0" y="1281048"/>
        <a:ext cx="235890" cy="101096"/>
      </dsp:txXfrm>
    </dsp:sp>
    <dsp:sp modelId="{8AC08CC3-EAF1-418C-A582-3A9A4210D96B}">
      <dsp:nvSpPr>
        <dsp:cNvPr id="0" name=""/>
        <dsp:cNvSpPr/>
      </dsp:nvSpPr>
      <dsp:spPr>
        <a:xfrm rot="5400000">
          <a:off x="1594337" y="-195343"/>
          <a:ext cx="219041" cy="29359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Федоровская СОШ №1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35891" y="1173796"/>
        <a:ext cx="2925242" cy="197655"/>
      </dsp:txXfrm>
    </dsp:sp>
    <dsp:sp modelId="{6D5B4866-726E-411F-968D-A24D3CE4B4C6}">
      <dsp:nvSpPr>
        <dsp:cNvPr id="0" name=""/>
        <dsp:cNvSpPr/>
      </dsp:nvSpPr>
      <dsp:spPr>
        <a:xfrm rot="5400000">
          <a:off x="-50548" y="1503211"/>
          <a:ext cx="336986" cy="2358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6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0" y="1570608"/>
        <a:ext cx="235890" cy="101096"/>
      </dsp:txXfrm>
    </dsp:sp>
    <dsp:sp modelId="{0852FFE1-787F-4113-A63C-030A11DD6EFF}">
      <dsp:nvSpPr>
        <dsp:cNvPr id="0" name=""/>
        <dsp:cNvSpPr/>
      </dsp:nvSpPr>
      <dsp:spPr>
        <a:xfrm rot="5400000">
          <a:off x="1594337" y="94216"/>
          <a:ext cx="219041" cy="29359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Белоярская СОШ №3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35891" y="1463356"/>
        <a:ext cx="2925242" cy="197655"/>
      </dsp:txXfrm>
    </dsp:sp>
    <dsp:sp modelId="{88D956D1-94CF-4AEF-8E38-B4D2FE7F8E9C}">
      <dsp:nvSpPr>
        <dsp:cNvPr id="0" name=""/>
        <dsp:cNvSpPr/>
      </dsp:nvSpPr>
      <dsp:spPr>
        <a:xfrm rot="5400000">
          <a:off x="-50548" y="1792770"/>
          <a:ext cx="336986" cy="2358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7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0" y="1860167"/>
        <a:ext cx="235890" cy="101096"/>
      </dsp:txXfrm>
    </dsp:sp>
    <dsp:sp modelId="{085EF545-11A0-4B67-98E6-BEB8F3931041}">
      <dsp:nvSpPr>
        <dsp:cNvPr id="0" name=""/>
        <dsp:cNvSpPr/>
      </dsp:nvSpPr>
      <dsp:spPr>
        <a:xfrm rot="5400000">
          <a:off x="1594337" y="361184"/>
          <a:ext cx="219041" cy="29359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Сайгатинская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35891" y="1730324"/>
        <a:ext cx="2925242" cy="197655"/>
      </dsp:txXfrm>
    </dsp:sp>
    <dsp:sp modelId="{B784EDE0-D3CF-4945-84D2-8E0F52AEC378}">
      <dsp:nvSpPr>
        <dsp:cNvPr id="0" name=""/>
        <dsp:cNvSpPr/>
      </dsp:nvSpPr>
      <dsp:spPr>
        <a:xfrm rot="5400000">
          <a:off x="-50548" y="2082330"/>
          <a:ext cx="336986" cy="2358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8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0" y="2149727"/>
        <a:ext cx="235890" cy="101096"/>
      </dsp:txXfrm>
    </dsp:sp>
    <dsp:sp modelId="{9ACCE49D-B138-4F9F-ABFB-304F11832CBE}">
      <dsp:nvSpPr>
        <dsp:cNvPr id="0" name=""/>
        <dsp:cNvSpPr/>
      </dsp:nvSpPr>
      <dsp:spPr>
        <a:xfrm rot="5400000">
          <a:off x="1594337" y="673335"/>
          <a:ext cx="219041" cy="29359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№7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35891" y="2042475"/>
        <a:ext cx="2925242" cy="197655"/>
      </dsp:txXfrm>
    </dsp:sp>
    <dsp:sp modelId="{C0C2EA90-3D46-485D-A6F5-440DAA83A47C}">
      <dsp:nvSpPr>
        <dsp:cNvPr id="0" name=""/>
        <dsp:cNvSpPr/>
      </dsp:nvSpPr>
      <dsp:spPr>
        <a:xfrm rot="5400000">
          <a:off x="-50548" y="2371890"/>
          <a:ext cx="336986" cy="2358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9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0" y="2439287"/>
        <a:ext cx="235890" cy="101096"/>
      </dsp:txXfrm>
    </dsp:sp>
    <dsp:sp modelId="{C69B002E-30DB-4769-8B1C-6D2897901E1F}">
      <dsp:nvSpPr>
        <dsp:cNvPr id="0" name=""/>
        <dsp:cNvSpPr/>
      </dsp:nvSpPr>
      <dsp:spPr>
        <a:xfrm rot="5400000">
          <a:off x="1594337" y="962895"/>
          <a:ext cx="219041" cy="29359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Белоярская СОШ №1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35891" y="2332035"/>
        <a:ext cx="2925242" cy="197655"/>
      </dsp:txXfrm>
    </dsp:sp>
    <dsp:sp modelId="{36CA4B35-0E2A-4C07-8907-61884679D489}">
      <dsp:nvSpPr>
        <dsp:cNvPr id="0" name=""/>
        <dsp:cNvSpPr/>
      </dsp:nvSpPr>
      <dsp:spPr>
        <a:xfrm rot="5400000">
          <a:off x="-50548" y="2661449"/>
          <a:ext cx="336986" cy="2358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9</a:t>
          </a:r>
          <a:endParaRPr lang="ru-RU" sz="800" kern="1200" dirty="0"/>
        </a:p>
      </dsp:txBody>
      <dsp:txXfrm rot="-5400000">
        <a:off x="0" y="2728846"/>
        <a:ext cx="235890" cy="101096"/>
      </dsp:txXfrm>
    </dsp:sp>
    <dsp:sp modelId="{F8E2265F-F24F-48B7-8D23-189BB03D32F8}">
      <dsp:nvSpPr>
        <dsp:cNvPr id="0" name=""/>
        <dsp:cNvSpPr/>
      </dsp:nvSpPr>
      <dsp:spPr>
        <a:xfrm rot="5400000">
          <a:off x="1594337" y="1252454"/>
          <a:ext cx="219041" cy="29359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 СОШ №3</a:t>
          </a:r>
          <a:endParaRPr lang="ru-RU" sz="1200" kern="1200"/>
        </a:p>
      </dsp:txBody>
      <dsp:txXfrm rot="-5400000">
        <a:off x="235891" y="2621594"/>
        <a:ext cx="2925242" cy="197655"/>
      </dsp:txXfrm>
    </dsp:sp>
    <dsp:sp modelId="{A08FDD60-4176-4F33-BFEF-0B2165582821}">
      <dsp:nvSpPr>
        <dsp:cNvPr id="0" name=""/>
        <dsp:cNvSpPr/>
      </dsp:nvSpPr>
      <dsp:spPr>
        <a:xfrm rot="5400000">
          <a:off x="-50548" y="2951009"/>
          <a:ext cx="336986" cy="2358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0" y="3018406"/>
        <a:ext cx="235890" cy="101096"/>
      </dsp:txXfrm>
    </dsp:sp>
    <dsp:sp modelId="{8B12C580-7102-4BD0-BBC9-11CBD5C3FBBB}">
      <dsp:nvSpPr>
        <dsp:cNvPr id="0" name=""/>
        <dsp:cNvSpPr/>
      </dsp:nvSpPr>
      <dsp:spPr>
        <a:xfrm rot="5400000">
          <a:off x="1594337" y="1542014"/>
          <a:ext cx="219041" cy="29359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№5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35891" y="2911154"/>
        <a:ext cx="2925242" cy="197655"/>
      </dsp:txXfrm>
    </dsp:sp>
    <dsp:sp modelId="{A8610840-27BB-45A6-B550-18CEC1702E48}">
      <dsp:nvSpPr>
        <dsp:cNvPr id="0" name=""/>
        <dsp:cNvSpPr/>
      </dsp:nvSpPr>
      <dsp:spPr>
        <a:xfrm rot="5400000">
          <a:off x="-50548" y="3240569"/>
          <a:ext cx="336986" cy="2358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11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0" y="3307966"/>
        <a:ext cx="235890" cy="101096"/>
      </dsp:txXfrm>
    </dsp:sp>
    <dsp:sp modelId="{81CCBF39-83B2-4406-9CB4-642F08451302}">
      <dsp:nvSpPr>
        <dsp:cNvPr id="0" name=""/>
        <dsp:cNvSpPr/>
      </dsp:nvSpPr>
      <dsp:spPr>
        <a:xfrm rot="5400000">
          <a:off x="1594337" y="1831574"/>
          <a:ext cx="219041" cy="29359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№6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35891" y="3200714"/>
        <a:ext cx="2925242" cy="197655"/>
      </dsp:txXfrm>
    </dsp:sp>
    <dsp:sp modelId="{F62CAE5F-DC78-41C0-ADF2-F5AD94B77991}">
      <dsp:nvSpPr>
        <dsp:cNvPr id="0" name=""/>
        <dsp:cNvSpPr/>
      </dsp:nvSpPr>
      <dsp:spPr>
        <a:xfrm rot="5400000">
          <a:off x="-50548" y="3530128"/>
          <a:ext cx="336986" cy="2358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11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0" y="3597525"/>
        <a:ext cx="235890" cy="101096"/>
      </dsp:txXfrm>
    </dsp:sp>
    <dsp:sp modelId="{A346EC77-B710-4247-82EF-769A10B5BEF8}">
      <dsp:nvSpPr>
        <dsp:cNvPr id="0" name=""/>
        <dsp:cNvSpPr/>
      </dsp:nvSpPr>
      <dsp:spPr>
        <a:xfrm rot="5400000">
          <a:off x="1594337" y="2121133"/>
          <a:ext cx="219041" cy="29359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rgbClr val="FF474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Угутская</a:t>
          </a:r>
          <a:r>
            <a:rPr lang="ru-RU" sz="1200" b="1" i="0" u="none" kern="1200" dirty="0" smtClean="0">
              <a:solidFill>
                <a:srgbClr val="FF474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kern="1200" dirty="0">
            <a:solidFill>
              <a:srgbClr val="FF4747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35891" y="3490273"/>
        <a:ext cx="2925242" cy="197655"/>
      </dsp:txXfrm>
    </dsp:sp>
    <dsp:sp modelId="{69B9BCB4-DD2D-4D9D-B138-7AF6AFBC67AB}">
      <dsp:nvSpPr>
        <dsp:cNvPr id="0" name=""/>
        <dsp:cNvSpPr/>
      </dsp:nvSpPr>
      <dsp:spPr>
        <a:xfrm rot="5400000">
          <a:off x="-50548" y="3819688"/>
          <a:ext cx="336986" cy="2358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12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0" y="3887085"/>
        <a:ext cx="235890" cy="101096"/>
      </dsp:txXfrm>
    </dsp:sp>
    <dsp:sp modelId="{779EF157-46F3-4F05-965C-7F4377E29E16}">
      <dsp:nvSpPr>
        <dsp:cNvPr id="0" name=""/>
        <dsp:cNvSpPr/>
      </dsp:nvSpPr>
      <dsp:spPr>
        <a:xfrm rot="5400000">
          <a:off x="1594337" y="2410693"/>
          <a:ext cx="219041" cy="29359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Лянторская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№4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35891" y="3779833"/>
        <a:ext cx="2925242" cy="197655"/>
      </dsp:txXfrm>
    </dsp:sp>
    <dsp:sp modelId="{0187FB45-19F3-49B3-9C21-D14B3FA63962}">
      <dsp:nvSpPr>
        <dsp:cNvPr id="0" name=""/>
        <dsp:cNvSpPr/>
      </dsp:nvSpPr>
      <dsp:spPr>
        <a:xfrm rot="5400000">
          <a:off x="-50548" y="4109247"/>
          <a:ext cx="336986" cy="2358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12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0" y="4176644"/>
        <a:ext cx="235890" cy="101096"/>
      </dsp:txXfrm>
    </dsp:sp>
    <dsp:sp modelId="{1F7B4EB7-403B-4461-B72A-EBD115452CF9}">
      <dsp:nvSpPr>
        <dsp:cNvPr id="0" name=""/>
        <dsp:cNvSpPr/>
      </dsp:nvSpPr>
      <dsp:spPr>
        <a:xfrm rot="5400000">
          <a:off x="1594337" y="2700252"/>
          <a:ext cx="219041" cy="29359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Федоровская СОШ №2</a:t>
          </a:r>
          <a:endParaRPr lang="ru-RU" sz="1200" b="1" kern="1200" dirty="0">
            <a:solidFill>
              <a:srgbClr val="FF000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35891" y="4069392"/>
        <a:ext cx="2925242" cy="197655"/>
      </dsp:txXfrm>
    </dsp:sp>
    <dsp:sp modelId="{C7F217D9-951A-4AB4-8539-E2747912233B}">
      <dsp:nvSpPr>
        <dsp:cNvPr id="0" name=""/>
        <dsp:cNvSpPr/>
      </dsp:nvSpPr>
      <dsp:spPr>
        <a:xfrm rot="5400000">
          <a:off x="-50548" y="4398807"/>
          <a:ext cx="336986" cy="2358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13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0" y="4466204"/>
        <a:ext cx="235890" cy="101096"/>
      </dsp:txXfrm>
    </dsp:sp>
    <dsp:sp modelId="{53276DEE-2106-4C2C-9889-7504242403DD}">
      <dsp:nvSpPr>
        <dsp:cNvPr id="0" name=""/>
        <dsp:cNvSpPr/>
      </dsp:nvSpPr>
      <dsp:spPr>
        <a:xfrm rot="5400000">
          <a:off x="1594337" y="2989812"/>
          <a:ext cx="219041" cy="29359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Нижнесортымская</a:t>
          </a:r>
          <a:r>
            <a:rPr lang="ru-RU" sz="1200" b="1" i="0" u="none" kern="1200" dirty="0" smtClean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kern="1200" dirty="0">
            <a:solidFill>
              <a:srgbClr val="FFC00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35891" y="4358952"/>
        <a:ext cx="2925242" cy="197655"/>
      </dsp:txXfrm>
    </dsp:sp>
    <dsp:sp modelId="{FB97992F-9202-4645-A3F9-AE4BE024A454}">
      <dsp:nvSpPr>
        <dsp:cNvPr id="0" name=""/>
        <dsp:cNvSpPr/>
      </dsp:nvSpPr>
      <dsp:spPr>
        <a:xfrm rot="5400000">
          <a:off x="-50548" y="4688367"/>
          <a:ext cx="336986" cy="2358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14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0" y="4755764"/>
        <a:ext cx="235890" cy="101096"/>
      </dsp:txXfrm>
    </dsp:sp>
    <dsp:sp modelId="{4EF4DD52-7919-4C3F-A412-EEECC5B54A42}">
      <dsp:nvSpPr>
        <dsp:cNvPr id="0" name=""/>
        <dsp:cNvSpPr/>
      </dsp:nvSpPr>
      <dsp:spPr>
        <a:xfrm rot="5400000">
          <a:off x="1594337" y="3279372"/>
          <a:ext cx="219041" cy="29359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Барсовская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 №1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35891" y="4648512"/>
        <a:ext cx="2925242" cy="197655"/>
      </dsp:txXfrm>
    </dsp:sp>
    <dsp:sp modelId="{E2242A3B-6B4D-43D1-9B96-EDD430AEE228}">
      <dsp:nvSpPr>
        <dsp:cNvPr id="0" name=""/>
        <dsp:cNvSpPr/>
      </dsp:nvSpPr>
      <dsp:spPr>
        <a:xfrm rot="5400000">
          <a:off x="-50548" y="4977926"/>
          <a:ext cx="336986" cy="2358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15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0" y="5045323"/>
        <a:ext cx="235890" cy="101096"/>
      </dsp:txXfrm>
    </dsp:sp>
    <dsp:sp modelId="{42C7B6EB-C0E9-41CA-BA9C-C69BC951BC44}">
      <dsp:nvSpPr>
        <dsp:cNvPr id="0" name=""/>
        <dsp:cNvSpPr/>
      </dsp:nvSpPr>
      <dsp:spPr>
        <a:xfrm rot="5400000">
          <a:off x="1594337" y="3568931"/>
          <a:ext cx="219041" cy="29359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Локосовская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СШ 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35891" y="4938071"/>
        <a:ext cx="2925242" cy="197655"/>
      </dsp:txXfrm>
    </dsp:sp>
    <dsp:sp modelId="{CA63BC64-BB9A-4676-9330-8321929C0533}">
      <dsp:nvSpPr>
        <dsp:cNvPr id="0" name=""/>
        <dsp:cNvSpPr/>
      </dsp:nvSpPr>
      <dsp:spPr>
        <a:xfrm rot="5400000">
          <a:off x="-50548" y="5267486"/>
          <a:ext cx="336986" cy="2358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16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0" y="5334883"/>
        <a:ext cx="235890" cy="101096"/>
      </dsp:txXfrm>
    </dsp:sp>
    <dsp:sp modelId="{CE6B2839-4F6B-47E9-9F61-DE9C95A5DE66}">
      <dsp:nvSpPr>
        <dsp:cNvPr id="0" name=""/>
        <dsp:cNvSpPr/>
      </dsp:nvSpPr>
      <dsp:spPr>
        <a:xfrm rot="5400000">
          <a:off x="1594337" y="3858491"/>
          <a:ext cx="219041" cy="29359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Русскинская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СОШ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35891" y="5227631"/>
        <a:ext cx="2925242" cy="197655"/>
      </dsp:txXfrm>
    </dsp:sp>
    <dsp:sp modelId="{5624C3A4-0FD4-4FDF-A45F-CC5ACBEBB28F}">
      <dsp:nvSpPr>
        <dsp:cNvPr id="0" name=""/>
        <dsp:cNvSpPr/>
      </dsp:nvSpPr>
      <dsp:spPr>
        <a:xfrm rot="5400000">
          <a:off x="-50548" y="5557045"/>
          <a:ext cx="336986" cy="2358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17</a:t>
          </a:r>
          <a:endParaRPr lang="ru-RU" sz="8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0" y="5624442"/>
        <a:ext cx="235890" cy="101096"/>
      </dsp:txXfrm>
    </dsp:sp>
    <dsp:sp modelId="{D52A6A4A-4AC9-4D8C-AB62-97B397C8AF24}">
      <dsp:nvSpPr>
        <dsp:cNvPr id="0" name=""/>
        <dsp:cNvSpPr/>
      </dsp:nvSpPr>
      <dsp:spPr>
        <a:xfrm rot="5400000">
          <a:off x="1594337" y="4148051"/>
          <a:ext cx="219041" cy="29359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0" u="none" kern="1200" dirty="0" err="1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Сытоминская</a:t>
          </a:r>
          <a:r>
            <a:rPr lang="ru-RU" sz="1200" b="1" i="0" u="none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СШ</a:t>
          </a:r>
          <a:endParaRPr lang="ru-RU" sz="1200" b="1" kern="1200" dirty="0">
            <a:solidFill>
              <a:schemeClr val="tx2">
                <a:lumMod val="95000"/>
                <a:lumOff val="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35891" y="5517191"/>
        <a:ext cx="2925242" cy="197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F3F5E3-CEB6-44DF-B995-2FDFDFE9C11A}" type="datetime1">
              <a:rPr lang="ru-RU" noProof="1" smtClean="0"/>
              <a:t>25.08.2021</a:t>
            </a:fld>
            <a:endParaRPr lang="ru-RU" noProof="1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F2C8D43-8168-48C8-91A7-63EACBACA74B}" type="slidenum">
              <a:rPr lang="ru-RU" noProof="1" dirty="0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5310998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3195258-86C4-401A-8E94-ADE157854278}" type="datetime1">
              <a:rPr lang="ru-RU" noProof="1" smtClean="0"/>
              <a:t>25.08.2021</a:t>
            </a:fld>
            <a:endParaRPr lang="ru-RU" noProof="1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1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603C52C-5E29-41AF-BAA3-8217E886DA08}" type="slidenum">
              <a:rPr lang="ru-RU" noProof="1" dirty="0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9619617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603C52C-5E29-41AF-BAA3-8217E886DA08}" type="slidenum">
              <a:rPr lang="ru-RU" noProof="1" dirty="0" smtClean="0"/>
              <a:t>1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2478736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603C52C-5E29-41AF-BAA3-8217E886DA08}" type="slidenum">
              <a:rPr lang="ru-RU" noProof="1" smtClean="0"/>
              <a:t>10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725635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603C52C-5E29-41AF-BAA3-8217E886DA08}" type="slidenum">
              <a:rPr lang="ru-RU" noProof="1" smtClean="0"/>
              <a:t>11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8082476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603C52C-5E29-41AF-BAA3-8217E886DA08}" type="slidenum">
              <a:rPr lang="ru-RU" noProof="1" smtClean="0"/>
              <a:t>12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26573210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603C52C-5E29-41AF-BAA3-8217E886DA08}" type="slidenum">
              <a:rPr lang="ru-RU" noProof="1" smtClean="0"/>
              <a:t>13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8201795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603C52C-5E29-41AF-BAA3-8217E886DA08}" type="slidenum">
              <a:rPr lang="ru-RU" noProof="1" smtClean="0"/>
              <a:t>14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8228434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603C52C-5E29-41AF-BAA3-8217E886DA08}" type="slidenum">
              <a:rPr lang="ru-RU" noProof="1" smtClean="0"/>
              <a:t>15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24947214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603C52C-5E29-41AF-BAA3-8217E886DA08}" type="slidenum">
              <a:rPr lang="ru-RU" noProof="1" smtClean="0"/>
              <a:t>16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8241287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603C52C-5E29-41AF-BAA3-8217E886DA08}" type="slidenum">
              <a:rPr lang="ru-RU" noProof="1" smtClean="0"/>
              <a:t>17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7542483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603C52C-5E29-41AF-BAA3-8217E886DA08}" type="slidenum">
              <a:rPr lang="ru-RU" noProof="1" smtClean="0"/>
              <a:t>18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5571596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603C52C-5E29-41AF-BAA3-8217E886DA08}" type="slidenum">
              <a:rPr lang="ru-RU" noProof="1" smtClean="0"/>
              <a:t>21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38317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603C52C-5E29-41AF-BAA3-8217E886DA08}" type="slidenum">
              <a:rPr lang="ru-RU" noProof="1" smtClean="0"/>
              <a:t>2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2938878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603C52C-5E29-41AF-BAA3-8217E886DA08}" type="slidenum">
              <a:rPr lang="ru-RU" noProof="1" smtClean="0"/>
              <a:t>22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729058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603C52C-5E29-41AF-BAA3-8217E886DA08}" type="slidenum">
              <a:rPr lang="ru-RU" noProof="1" smtClean="0"/>
              <a:t>3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2864067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603C52C-5E29-41AF-BAA3-8217E886DA08}" type="slidenum">
              <a:rPr lang="ru-RU" noProof="1" smtClean="0"/>
              <a:t>4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834220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603C52C-5E29-41AF-BAA3-8217E886DA08}" type="slidenum">
              <a:rPr lang="ru-RU" noProof="1" smtClean="0"/>
              <a:t>5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763357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603C52C-5E29-41AF-BAA3-8217E886DA08}" type="slidenum">
              <a:rPr lang="ru-RU" noProof="1" smtClean="0"/>
              <a:t>6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843966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603C52C-5E29-41AF-BAA3-8217E886DA08}" type="slidenum">
              <a:rPr lang="ru-RU" noProof="1" smtClean="0"/>
              <a:t>7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917770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603C52C-5E29-41AF-BAA3-8217E886DA08}" type="slidenum">
              <a:rPr lang="ru-RU" noProof="1" smtClean="0"/>
              <a:t>8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039266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603C52C-5E29-41AF-BAA3-8217E886DA08}" type="slidenum">
              <a:rPr lang="ru-RU" noProof="1" smtClean="0"/>
              <a:t>9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428214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F5D3971-613F-407D-8A46-F6C0EB422763}" type="datetime1">
              <a:rPr lang="ru-RU" noProof="1" smtClean="0"/>
              <a:t>25.08.2021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88328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E5DCE4-5573-4F62-B866-31325C98D232}" type="datetime1">
              <a:rPr lang="ru-RU" noProof="1" smtClean="0"/>
              <a:t>25.08.2021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1" smtClean="0"/>
              <a:pPr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63011652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E5DCE4-5573-4F62-B866-31325C98D232}" type="datetime1">
              <a:rPr lang="ru-RU" noProof="1" smtClean="0"/>
              <a:t>25.08.2021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1" smtClean="0"/>
              <a:pPr/>
              <a:t>‹#›</a:t>
            </a:fld>
            <a:endParaRPr lang="ru-RU" noProof="1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97222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E5DCE4-5573-4F62-B866-31325C98D232}" type="datetime1">
              <a:rPr lang="ru-RU" noProof="1" smtClean="0"/>
              <a:t>25.08.2021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1" smtClean="0"/>
              <a:pPr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265578927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E5DCE4-5573-4F62-B866-31325C98D232}" type="datetime1">
              <a:rPr lang="ru-RU" noProof="1" smtClean="0"/>
              <a:t>25.08.2021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1" smtClean="0"/>
              <a:pPr/>
              <a:t>‹#›</a:t>
            </a:fld>
            <a:endParaRPr lang="ru-RU" noProof="1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723227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E5DCE4-5573-4F62-B866-31325C98D232}" type="datetime1">
              <a:rPr lang="ru-RU" noProof="1" smtClean="0"/>
              <a:t>25.08.2021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1" smtClean="0"/>
              <a:pPr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5831545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8A3CB4-63E0-42FA-B506-E5D86E0945B1}" type="datetime1">
              <a:rPr lang="ru-RU" noProof="1" smtClean="0"/>
              <a:t>25.08.2021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2457757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EA8B877-EDF3-486E-B006-0AF3C2C1E078}" type="datetime1">
              <a:rPr lang="ru-RU" noProof="1" smtClean="0"/>
              <a:t>25.08.2021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67328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B5B0317-E5ED-4357-88D7-8FEC4FC40737}" type="datetime1">
              <a:rPr lang="ru-RU" noProof="1" smtClean="0"/>
              <a:t>25.08.2021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8930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4624045-5829-401A-8952-3E137170E9E7}" type="datetime1">
              <a:rPr lang="ru-RU" noProof="1" smtClean="0"/>
              <a:t>25.08.2021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62110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E5DCE4-5573-4F62-B866-31325C98D232}" type="datetime1">
              <a:rPr lang="ru-RU" noProof="1" smtClean="0"/>
              <a:t>25.08.2021</a:t>
            </a:fld>
            <a:endParaRPr lang="ru-RU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1" smtClean="0"/>
              <a:pPr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62717959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C6053E5-CE77-4B0A-A996-3D69DFD23151}" type="datetime1">
              <a:rPr lang="ru-RU" noProof="1" smtClean="0"/>
              <a:t>25.08.2021</a:t>
            </a:fld>
            <a:endParaRPr lang="ru-RU" noProof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421703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52FCE27-12E9-4404-9704-1BB5102602CD}" type="datetime1">
              <a:rPr lang="ru-RU" noProof="1" smtClean="0"/>
              <a:t>25.08.2021</a:t>
            </a:fld>
            <a:endParaRPr lang="ru-RU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41916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3129710-43A9-4F30-BA02-7EE2CAEA4BC6}" type="datetime1">
              <a:rPr lang="ru-RU" noProof="1" smtClean="0"/>
              <a:t>25.08.2021</a:t>
            </a:fld>
            <a:endParaRPr lang="ru-RU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64687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5DF9FE-35B1-4A99-AEAD-5154F2A21B19}" type="datetime1">
              <a:rPr lang="ru-RU" noProof="1" smtClean="0"/>
              <a:t>25.08.2021</a:t>
            </a:fld>
            <a:endParaRPr lang="ru-RU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155266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1" smtClean="0"/>
              <a:t>‹#›</a:t>
            </a:fld>
            <a:endParaRPr lang="ru-RU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A07926-6E29-45C7-B611-777D382E4F94}" type="datetime1">
              <a:rPr lang="ru-RU" noProof="1" smtClean="0"/>
              <a:t>25.08.2021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14719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CE5DCE4-5573-4F62-B866-31325C98D232}" type="datetime1">
              <a:rPr lang="ru-RU" noProof="1" smtClean="0"/>
              <a:t>25.08.2021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ru-RU" noProof="1" smtClean="0"/>
              <a:pPr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693072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32.xml"/><Relationship Id="rId4" Type="http://schemas.openxmlformats.org/officeDocument/2006/relationships/chart" Target="../charts/chart3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35.xml"/><Relationship Id="rId4" Type="http://schemas.openxmlformats.org/officeDocument/2006/relationships/chart" Target="../charts/chart3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38.xml"/><Relationship Id="rId4" Type="http://schemas.openxmlformats.org/officeDocument/2006/relationships/chart" Target="../charts/chart3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8000">
              <a:schemeClr val="bg1">
                <a:alpha val="0"/>
              </a:schemeClr>
            </a:gs>
            <a:gs pos="9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>
            <a:extLst>
              <a:ext uri="{FF2B5EF4-FFF2-40B4-BE49-F238E27FC236}">
                <a16:creationId xmlns:a16="http://schemas.microsoft.com/office/drawing/2014/main" id="{8DE5CD8D-E704-46A1-BC3E-9A644A9FF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4536" y="1422970"/>
            <a:ext cx="6433457" cy="3455192"/>
          </a:xfrm>
        </p:spPr>
        <p:txBody>
          <a:bodyPr rtlCol="0" anchor="ctr">
            <a:noAutofit/>
          </a:bodyPr>
          <a:lstStyle/>
          <a:p>
            <a:pPr algn="ctr"/>
            <a:r>
              <a:rPr lang="ru-RU" sz="4800" noProof="1">
                <a:solidFill>
                  <a:schemeClr val="tx2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Анализ результатов ЕГЭ </a:t>
            </a:r>
            <a:br>
              <a:rPr lang="ru-RU" sz="4800" noProof="1">
                <a:solidFill>
                  <a:schemeClr val="tx2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800" noProof="1" smtClean="0">
                <a:solidFill>
                  <a:schemeClr val="tx2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4800" noProof="1">
                <a:solidFill>
                  <a:schemeClr val="tx2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динамике за 2018-2020 годы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309A740-48C5-4AE5-879B-F567D3D7A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5064" y="5331278"/>
            <a:ext cx="7878535" cy="935485"/>
          </a:xfrm>
        </p:spPr>
        <p:txBody>
          <a:bodyPr rtlCol="0" anchor="ctr">
            <a:normAutofit/>
          </a:bodyPr>
          <a:lstStyle/>
          <a:p>
            <a:pPr algn="l" rtl="0"/>
            <a:endParaRPr lang="ru-RU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6" y="98323"/>
            <a:ext cx="4278086" cy="871531"/>
          </a:xfrm>
          <a:prstGeom prst="rect">
            <a:avLst/>
          </a:prstGeom>
          <a:ln>
            <a:noFill/>
          </a:ln>
          <a:effectLst>
            <a:glow rad="127000">
              <a:schemeClr val="accent1">
                <a:alpha val="0"/>
              </a:schemeClr>
            </a:glo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54664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182482571"/>
              </p:ext>
            </p:extLst>
          </p:nvPr>
        </p:nvGraphicFramePr>
        <p:xfrm>
          <a:off x="-3" y="85724"/>
          <a:ext cx="8134351" cy="2141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4051548827"/>
              </p:ext>
            </p:extLst>
          </p:nvPr>
        </p:nvGraphicFramePr>
        <p:xfrm>
          <a:off x="-1" y="2162908"/>
          <a:ext cx="6172201" cy="232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4007939433"/>
              </p:ext>
            </p:extLst>
          </p:nvPr>
        </p:nvGraphicFramePr>
        <p:xfrm>
          <a:off x="50769" y="4487883"/>
          <a:ext cx="4958862" cy="221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Объект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260322"/>
              </p:ext>
            </p:extLst>
          </p:nvPr>
        </p:nvGraphicFramePr>
        <p:xfrm>
          <a:off x="6459558" y="4646957"/>
          <a:ext cx="3795657" cy="1722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657">
                  <a:extLst>
                    <a:ext uri="{9D8B030D-6E8A-4147-A177-3AD203B41FA5}">
                      <a16:colId xmlns:a16="http://schemas.microsoft.com/office/drawing/2014/main" val="103494908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85913624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95336458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79991593"/>
                    </a:ext>
                  </a:extLst>
                </a:gridCol>
              </a:tblGrid>
              <a:tr h="379548">
                <a:tc>
                  <a:txBody>
                    <a:bodyPr/>
                    <a:lstStyle/>
                    <a:p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 год</a:t>
                      </a:r>
                      <a:endParaRPr lang="ru-RU" sz="105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 год</a:t>
                      </a:r>
                      <a:endParaRPr lang="ru-RU" sz="105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 год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90983"/>
                  </a:ext>
                </a:extLst>
              </a:tr>
              <a:tr h="44956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Сургутскому району</a:t>
                      </a:r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65,3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75,9</a:t>
                      </a:r>
                      <a:endParaRPr lang="ru-RU" sz="105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67,0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701540"/>
                  </a:ext>
                </a:extLst>
              </a:tr>
              <a:tr h="37954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ХМАО-Югре</a:t>
                      </a:r>
                      <a:endParaRPr lang="ru-RU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64,8</a:t>
                      </a:r>
                    </a:p>
                    <a:p>
                      <a:pPr algn="ctr"/>
                      <a:endParaRPr lang="ru-RU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66,9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65,1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03529"/>
                  </a:ext>
                </a:extLst>
              </a:tr>
              <a:tr h="449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РФ</a:t>
                      </a:r>
                      <a:endParaRPr lang="ru-RU" sz="10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56,5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63,4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60,0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956201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7605196" y="404129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Справочно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-4" y="29947"/>
            <a:ext cx="1345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Средний балл</a:t>
            </a:r>
            <a:endParaRPr lang="ru-RU" sz="1400" dirty="0"/>
          </a:p>
        </p:txBody>
      </p:sp>
      <p:sp>
        <p:nvSpPr>
          <p:cNvPr id="5" name="Стрелка вверх 4"/>
          <p:cNvSpPr/>
          <p:nvPr/>
        </p:nvSpPr>
        <p:spPr>
          <a:xfrm>
            <a:off x="9359412" y="5091845"/>
            <a:ext cx="161925" cy="200025"/>
          </a:xfrm>
          <a:prstGeom prst="upArrow">
            <a:avLst/>
          </a:prstGeom>
          <a:solidFill>
            <a:srgbClr val="FF474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Текст 25"/>
          <p:cNvSpPr txBox="1">
            <a:spLocks/>
          </p:cNvSpPr>
          <p:nvPr/>
        </p:nvSpPr>
        <p:spPr>
          <a:xfrm>
            <a:off x="8165568" y="469801"/>
            <a:ext cx="3854528" cy="3886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dirty="0" smtClean="0"/>
              <a:t>Самые </a:t>
            </a:r>
            <a:r>
              <a:rPr lang="ru-RU" b="1" u="sng" dirty="0" smtClean="0"/>
              <a:t>низкие</a:t>
            </a:r>
            <a:r>
              <a:rPr lang="ru-RU" dirty="0" smtClean="0"/>
              <a:t> средние баллы зарегистрированы: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2018 год – 22,0 б. (</a:t>
            </a:r>
            <a:r>
              <a:rPr lang="ru-RU" dirty="0"/>
              <a:t>МБОУ Белоярская СОШ № 3</a:t>
            </a:r>
            <a:r>
              <a:rPr lang="ru-RU" dirty="0" smtClean="0"/>
              <a:t>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2019 год – 46,4 б. (филиал МБОУ Солнечная СОШ № 1 </a:t>
            </a:r>
            <a:r>
              <a:rPr lang="ru-RU" dirty="0" err="1" smtClean="0"/>
              <a:t>Сайгатинская</a:t>
            </a:r>
            <a:r>
              <a:rPr lang="ru-RU" dirty="0" smtClean="0"/>
              <a:t> СШ)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2020 год – 35,3 б. (МБОУ </a:t>
            </a:r>
            <a:r>
              <a:rPr lang="ru-RU" dirty="0" err="1" smtClean="0"/>
              <a:t>Барсовская</a:t>
            </a:r>
            <a:r>
              <a:rPr lang="ru-RU" dirty="0" smtClean="0"/>
              <a:t> СОШ № 1).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Самые </a:t>
            </a:r>
            <a:r>
              <a:rPr lang="ru-RU" b="1" u="sng" dirty="0" smtClean="0"/>
              <a:t>высокие</a:t>
            </a:r>
            <a:r>
              <a:rPr lang="ru-RU" dirty="0" smtClean="0"/>
              <a:t> средние баллы зарегистрированы: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2018 год – 87 б. (МБОУ </a:t>
            </a:r>
            <a:r>
              <a:rPr lang="ru-RU" dirty="0" err="1" smtClean="0"/>
              <a:t>Угутская</a:t>
            </a:r>
            <a:r>
              <a:rPr lang="ru-RU" dirty="0" smtClean="0"/>
              <a:t> СОШ)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2019 год – 100 б. (</a:t>
            </a:r>
            <a:r>
              <a:rPr lang="ru-RU" dirty="0"/>
              <a:t>МБОУ </a:t>
            </a:r>
            <a:r>
              <a:rPr lang="ru-RU" dirty="0" smtClean="0"/>
              <a:t>Федоровская СОШ № 5)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2020 год – 81,7 б. (</a:t>
            </a:r>
            <a:r>
              <a:rPr lang="ru-RU" dirty="0"/>
              <a:t>МБОУ Федоровская СОШ № </a:t>
            </a:r>
            <a:r>
              <a:rPr lang="ru-RU" dirty="0" smtClean="0"/>
              <a:t>2 с УИОП).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10092832" y="5091845"/>
            <a:ext cx="171450" cy="200025"/>
          </a:xfrm>
          <a:prstGeom prst="downArrow">
            <a:avLst/>
          </a:prstGeom>
          <a:solidFill>
            <a:srgbClr val="FF333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3462">
                <a:solidFill>
                  <a:srgbClr val="FF000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4307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49746105"/>
              </p:ext>
            </p:extLst>
          </p:nvPr>
        </p:nvGraphicFramePr>
        <p:xfrm>
          <a:off x="-3" y="85724"/>
          <a:ext cx="8134351" cy="23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2195525678"/>
              </p:ext>
            </p:extLst>
          </p:nvPr>
        </p:nvGraphicFramePr>
        <p:xfrm>
          <a:off x="-1" y="2303999"/>
          <a:ext cx="7200902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1791690464"/>
              </p:ext>
            </p:extLst>
          </p:nvPr>
        </p:nvGraphicFramePr>
        <p:xfrm>
          <a:off x="-1" y="4158000"/>
          <a:ext cx="6840416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Объект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127711"/>
              </p:ext>
            </p:extLst>
          </p:nvPr>
        </p:nvGraphicFramePr>
        <p:xfrm>
          <a:off x="8134348" y="4487914"/>
          <a:ext cx="3795657" cy="1722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657">
                  <a:extLst>
                    <a:ext uri="{9D8B030D-6E8A-4147-A177-3AD203B41FA5}">
                      <a16:colId xmlns:a16="http://schemas.microsoft.com/office/drawing/2014/main" val="103494908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85913624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95336458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79991593"/>
                    </a:ext>
                  </a:extLst>
                </a:gridCol>
              </a:tblGrid>
              <a:tr h="379548">
                <a:tc>
                  <a:txBody>
                    <a:bodyPr/>
                    <a:lstStyle/>
                    <a:p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 год</a:t>
                      </a:r>
                      <a:endParaRPr lang="ru-RU" sz="105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 год</a:t>
                      </a:r>
                      <a:endParaRPr lang="ru-RU" sz="105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 год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90983"/>
                  </a:ext>
                </a:extLst>
              </a:tr>
              <a:tr h="44956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Сургутскому району</a:t>
                      </a:r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48,8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50,0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51,0</a:t>
                      </a:r>
                    </a:p>
                    <a:p>
                      <a:pPr algn="ctr"/>
                      <a:endParaRPr lang="ru-RU" sz="10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701540"/>
                  </a:ext>
                </a:extLst>
              </a:tr>
              <a:tr h="37954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ХМАО-Югре</a:t>
                      </a:r>
                      <a:endParaRPr lang="ru-RU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52,1</a:t>
                      </a:r>
                    </a:p>
                    <a:p>
                      <a:pPr algn="ctr"/>
                      <a:endParaRPr lang="ru-RU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52,9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51,3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03529"/>
                  </a:ext>
                </a:extLst>
              </a:tr>
              <a:tr h="449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РФ</a:t>
                      </a:r>
                      <a:endParaRPr lang="ru-RU" sz="10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56,5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52,2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51,5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956201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563682" y="405892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Справочно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-4" y="29947"/>
            <a:ext cx="1345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Средний балл</a:t>
            </a:r>
            <a:endParaRPr lang="ru-RU" sz="1400" dirty="0"/>
          </a:p>
        </p:txBody>
      </p:sp>
      <p:sp>
        <p:nvSpPr>
          <p:cNvPr id="5" name="Стрелка вверх 4"/>
          <p:cNvSpPr/>
          <p:nvPr/>
        </p:nvSpPr>
        <p:spPr>
          <a:xfrm>
            <a:off x="11029950" y="4914900"/>
            <a:ext cx="161925" cy="200025"/>
          </a:xfrm>
          <a:prstGeom prst="upArrow">
            <a:avLst/>
          </a:prstGeom>
          <a:solidFill>
            <a:srgbClr val="FF474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Текст 25"/>
          <p:cNvSpPr txBox="1">
            <a:spLocks/>
          </p:cNvSpPr>
          <p:nvPr/>
        </p:nvSpPr>
        <p:spPr>
          <a:xfrm>
            <a:off x="8165568" y="469801"/>
            <a:ext cx="3854528" cy="3886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dirty="0" smtClean="0"/>
              <a:t>Самые </a:t>
            </a:r>
            <a:r>
              <a:rPr lang="ru-RU" b="1" u="sng" dirty="0" smtClean="0"/>
              <a:t>низкие</a:t>
            </a:r>
            <a:r>
              <a:rPr lang="ru-RU" dirty="0" smtClean="0"/>
              <a:t> средние баллы зарегистрированы: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2018 год – 43,1 б. </a:t>
            </a:r>
            <a:r>
              <a:rPr lang="ru-RU" dirty="0"/>
              <a:t>(МБОУ </a:t>
            </a:r>
            <a:r>
              <a:rPr lang="ru-RU" dirty="0" err="1"/>
              <a:t>Лянторская</a:t>
            </a:r>
            <a:r>
              <a:rPr lang="ru-RU" dirty="0"/>
              <a:t> СОШ № </a:t>
            </a:r>
            <a:r>
              <a:rPr lang="ru-RU" dirty="0" smtClean="0"/>
              <a:t>5)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2019 год – 21,0 б. (филиал МБОУ Солнечная СОШ № 1 </a:t>
            </a:r>
            <a:r>
              <a:rPr lang="ru-RU" dirty="0" err="1" smtClean="0"/>
              <a:t>Локосовская</a:t>
            </a:r>
            <a:r>
              <a:rPr lang="ru-RU" dirty="0" smtClean="0"/>
              <a:t> СШ)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2020 год – 38,0 б. (</a:t>
            </a:r>
            <a:r>
              <a:rPr lang="ru-RU" dirty="0"/>
              <a:t>МБОУ </a:t>
            </a:r>
            <a:r>
              <a:rPr lang="ru-RU" dirty="0" err="1" smtClean="0"/>
              <a:t>Высокомысовская</a:t>
            </a:r>
            <a:r>
              <a:rPr lang="ru-RU" dirty="0" smtClean="0"/>
              <a:t> </a:t>
            </a:r>
            <a:r>
              <a:rPr lang="ru-RU" dirty="0"/>
              <a:t>СОШ</a:t>
            </a:r>
            <a:r>
              <a:rPr lang="ru-RU" dirty="0" smtClean="0"/>
              <a:t>).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Самые </a:t>
            </a:r>
            <a:r>
              <a:rPr lang="ru-RU" b="1" u="sng" dirty="0" smtClean="0"/>
              <a:t>высокие</a:t>
            </a:r>
            <a:r>
              <a:rPr lang="ru-RU" dirty="0" smtClean="0"/>
              <a:t> средние баллы зарегистрированы: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2018 год – 64,8 б. (МБОУ </a:t>
            </a:r>
            <a:r>
              <a:rPr lang="ru-RU" dirty="0" err="1" smtClean="0"/>
              <a:t>Лянторская</a:t>
            </a:r>
            <a:r>
              <a:rPr lang="ru-RU" dirty="0" smtClean="0"/>
              <a:t> СОШ № 4)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2019 год – 61,0 б. (</a:t>
            </a:r>
            <a:r>
              <a:rPr lang="ru-RU" dirty="0"/>
              <a:t>МБОУ </a:t>
            </a:r>
            <a:r>
              <a:rPr lang="ru-RU" dirty="0" err="1" smtClean="0"/>
              <a:t>Угутская</a:t>
            </a:r>
            <a:r>
              <a:rPr lang="ru-RU" dirty="0" smtClean="0"/>
              <a:t> СОШ)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2020 год – 70,5 б. (МБОУ </a:t>
            </a:r>
            <a:r>
              <a:rPr lang="ru-RU" dirty="0" err="1" smtClean="0"/>
              <a:t>Барсовская</a:t>
            </a:r>
            <a:r>
              <a:rPr lang="ru-RU" dirty="0" smtClean="0"/>
              <a:t> СОШ № 1).</a:t>
            </a:r>
          </a:p>
        </p:txBody>
      </p:sp>
      <p:sp>
        <p:nvSpPr>
          <p:cNvPr id="14" name="Стрелка вверх 13"/>
          <p:cNvSpPr/>
          <p:nvPr/>
        </p:nvSpPr>
        <p:spPr>
          <a:xfrm>
            <a:off x="11687175" y="4914900"/>
            <a:ext cx="161925" cy="200025"/>
          </a:xfrm>
          <a:prstGeom prst="upArrow">
            <a:avLst/>
          </a:prstGeom>
          <a:solidFill>
            <a:srgbClr val="FF474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827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933208153"/>
              </p:ext>
            </p:extLst>
          </p:nvPr>
        </p:nvGraphicFramePr>
        <p:xfrm>
          <a:off x="-3" y="85724"/>
          <a:ext cx="8134351" cy="23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599019979"/>
              </p:ext>
            </p:extLst>
          </p:nvPr>
        </p:nvGraphicFramePr>
        <p:xfrm>
          <a:off x="-1" y="2303998"/>
          <a:ext cx="6928339" cy="2382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203114190"/>
              </p:ext>
            </p:extLst>
          </p:nvPr>
        </p:nvGraphicFramePr>
        <p:xfrm>
          <a:off x="0" y="4607999"/>
          <a:ext cx="5310554" cy="225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Объект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631462"/>
              </p:ext>
            </p:extLst>
          </p:nvPr>
        </p:nvGraphicFramePr>
        <p:xfrm>
          <a:off x="6601036" y="4871956"/>
          <a:ext cx="3795657" cy="1722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657">
                  <a:extLst>
                    <a:ext uri="{9D8B030D-6E8A-4147-A177-3AD203B41FA5}">
                      <a16:colId xmlns:a16="http://schemas.microsoft.com/office/drawing/2014/main" val="103494908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85913624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95336458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79991593"/>
                    </a:ext>
                  </a:extLst>
                </a:gridCol>
              </a:tblGrid>
              <a:tr h="379548">
                <a:tc>
                  <a:txBody>
                    <a:bodyPr/>
                    <a:lstStyle/>
                    <a:p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 год</a:t>
                      </a:r>
                      <a:endParaRPr lang="ru-RU" sz="105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 год</a:t>
                      </a:r>
                      <a:endParaRPr lang="ru-RU" sz="105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 год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90983"/>
                  </a:ext>
                </a:extLst>
              </a:tr>
              <a:tr h="44956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Сургутскому району</a:t>
                      </a:r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53,8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56,9</a:t>
                      </a:r>
                      <a:endParaRPr lang="ru-RU" sz="105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58,0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701540"/>
                  </a:ext>
                </a:extLst>
              </a:tr>
              <a:tr h="37954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ХМАО-Югре</a:t>
                      </a:r>
                      <a:endParaRPr lang="ru-RU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57,1</a:t>
                      </a:r>
                    </a:p>
                    <a:p>
                      <a:pPr algn="ctr"/>
                      <a:endParaRPr lang="ru-RU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57,5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59,9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03529"/>
                  </a:ext>
                </a:extLst>
              </a:tr>
              <a:tr h="449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РФ</a:t>
                      </a:r>
                      <a:endParaRPr lang="ru-RU" sz="10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56,5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57,2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55,3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956201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7969712" y="4450783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Справочно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-4" y="29947"/>
            <a:ext cx="1345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Средний балл</a:t>
            </a:r>
            <a:endParaRPr lang="ru-RU" sz="1400" dirty="0"/>
          </a:p>
        </p:txBody>
      </p:sp>
      <p:sp>
        <p:nvSpPr>
          <p:cNvPr id="5" name="Стрелка вверх 4"/>
          <p:cNvSpPr/>
          <p:nvPr/>
        </p:nvSpPr>
        <p:spPr>
          <a:xfrm>
            <a:off x="9500089" y="5301761"/>
            <a:ext cx="161925" cy="200025"/>
          </a:xfrm>
          <a:prstGeom prst="upArrow">
            <a:avLst/>
          </a:prstGeom>
          <a:solidFill>
            <a:srgbClr val="FF474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10230005" y="5301761"/>
            <a:ext cx="161925" cy="200025"/>
          </a:xfrm>
          <a:prstGeom prst="upArrow">
            <a:avLst/>
          </a:prstGeom>
          <a:solidFill>
            <a:srgbClr val="FF474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Текст 25"/>
          <p:cNvSpPr txBox="1">
            <a:spLocks/>
          </p:cNvSpPr>
          <p:nvPr/>
        </p:nvSpPr>
        <p:spPr>
          <a:xfrm>
            <a:off x="8165568" y="469801"/>
            <a:ext cx="3854528" cy="38861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dirty="0" smtClean="0"/>
              <a:t>Самые </a:t>
            </a:r>
            <a:r>
              <a:rPr lang="ru-RU" b="1" u="sng" dirty="0" smtClean="0"/>
              <a:t>низкие</a:t>
            </a:r>
            <a:r>
              <a:rPr lang="ru-RU" dirty="0" smtClean="0"/>
              <a:t> средние баллы зарегистрированы: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2018 год – 37,0 б. (МБОУ </a:t>
            </a:r>
            <a:r>
              <a:rPr lang="ru-RU" dirty="0" err="1" smtClean="0"/>
              <a:t>Ляминская</a:t>
            </a:r>
            <a:r>
              <a:rPr lang="ru-RU" dirty="0" smtClean="0"/>
              <a:t> СОШ, филиал </a:t>
            </a:r>
            <a:r>
              <a:rPr lang="ru-RU" dirty="0"/>
              <a:t>МБОУ Солнечная СОШ № 1 </a:t>
            </a:r>
            <a:r>
              <a:rPr lang="ru-RU" dirty="0" err="1" smtClean="0"/>
              <a:t>Локосовская</a:t>
            </a:r>
            <a:r>
              <a:rPr lang="ru-RU" dirty="0" smtClean="0"/>
              <a:t> </a:t>
            </a:r>
            <a:r>
              <a:rPr lang="ru-RU" dirty="0"/>
              <a:t>СШ)</a:t>
            </a: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2019 год – 54,3 б. (МБОУ </a:t>
            </a:r>
            <a:r>
              <a:rPr lang="ru-RU" dirty="0" err="1" smtClean="0"/>
              <a:t>Нижнесортымская</a:t>
            </a:r>
            <a:r>
              <a:rPr lang="ru-RU" dirty="0" smtClean="0"/>
              <a:t> СОШ)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2020 год – 46,0 б. </a:t>
            </a:r>
            <a:r>
              <a:rPr lang="ru-RU" dirty="0"/>
              <a:t>(МБОУ </a:t>
            </a:r>
            <a:r>
              <a:rPr lang="ru-RU" dirty="0" err="1"/>
              <a:t>Лянторская</a:t>
            </a:r>
            <a:r>
              <a:rPr lang="ru-RU" dirty="0"/>
              <a:t> СОШ № </a:t>
            </a:r>
            <a:r>
              <a:rPr lang="ru-RU" dirty="0" smtClean="0"/>
              <a:t>3).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Самые </a:t>
            </a:r>
            <a:r>
              <a:rPr lang="ru-RU" b="1" u="sng" dirty="0" smtClean="0"/>
              <a:t>высокие</a:t>
            </a:r>
            <a:r>
              <a:rPr lang="ru-RU" dirty="0" smtClean="0"/>
              <a:t> средние баллы зарегистрированы: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2018 год – 66,0 б. (МБОУ Федоровская СОШ № 1)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2019 год – 74,0 б. (</a:t>
            </a:r>
            <a:r>
              <a:rPr lang="ru-RU" dirty="0"/>
              <a:t>МБОУ </a:t>
            </a:r>
            <a:r>
              <a:rPr lang="ru-RU" dirty="0" smtClean="0"/>
              <a:t>Солнечная СОШ № 1)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2020 год – 78,0 б. </a:t>
            </a:r>
            <a:r>
              <a:rPr lang="ru-RU" dirty="0"/>
              <a:t>(МБОУ </a:t>
            </a:r>
            <a:r>
              <a:rPr lang="ru-RU" dirty="0" err="1"/>
              <a:t>Лянторская</a:t>
            </a:r>
            <a:r>
              <a:rPr lang="ru-RU" dirty="0"/>
              <a:t> СОШ № </a:t>
            </a:r>
            <a:r>
              <a:rPr lang="ru-RU" dirty="0" smtClean="0"/>
              <a:t>4).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/>
              <a:t>В 2020 году 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зарегистрирована динамика роста среднего балла в </a:t>
            </a:r>
            <a:r>
              <a:rPr lang="ru-RU" dirty="0"/>
              <a:t>2</a:t>
            </a:r>
            <a:r>
              <a:rPr lang="ru-RU" dirty="0" smtClean="0"/>
              <a:t> </a:t>
            </a:r>
            <a:r>
              <a:rPr lang="ru-RU" dirty="0"/>
              <a:t>образовательных </a:t>
            </a:r>
            <a:r>
              <a:rPr lang="ru-RU" dirty="0" smtClean="0"/>
              <a:t>организациях. </a:t>
            </a:r>
          </a:p>
        </p:txBody>
      </p:sp>
    </p:spTree>
    <p:extLst>
      <p:ext uri="{BB962C8B-B14F-4D97-AF65-F5344CB8AC3E}">
        <p14:creationId xmlns:p14="http://schemas.microsoft.com/office/powerpoint/2010/main" val="2329802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958596547"/>
              </p:ext>
            </p:extLst>
          </p:nvPr>
        </p:nvGraphicFramePr>
        <p:xfrm>
          <a:off x="-3" y="85724"/>
          <a:ext cx="8134351" cy="2555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3582227521"/>
              </p:ext>
            </p:extLst>
          </p:nvPr>
        </p:nvGraphicFramePr>
        <p:xfrm>
          <a:off x="-2" y="2515015"/>
          <a:ext cx="6180994" cy="2232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3972157253"/>
              </p:ext>
            </p:extLst>
          </p:nvPr>
        </p:nvGraphicFramePr>
        <p:xfrm>
          <a:off x="-2" y="4818185"/>
          <a:ext cx="5055579" cy="2039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Объект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46598"/>
              </p:ext>
            </p:extLst>
          </p:nvPr>
        </p:nvGraphicFramePr>
        <p:xfrm>
          <a:off x="6738993" y="4628590"/>
          <a:ext cx="3795657" cy="1722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657">
                  <a:extLst>
                    <a:ext uri="{9D8B030D-6E8A-4147-A177-3AD203B41FA5}">
                      <a16:colId xmlns:a16="http://schemas.microsoft.com/office/drawing/2014/main" val="103494908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85913624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95336458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79991593"/>
                    </a:ext>
                  </a:extLst>
                </a:gridCol>
              </a:tblGrid>
              <a:tr h="379548">
                <a:tc>
                  <a:txBody>
                    <a:bodyPr/>
                    <a:lstStyle/>
                    <a:p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 год</a:t>
                      </a:r>
                      <a:endParaRPr lang="ru-RU" sz="105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 год</a:t>
                      </a:r>
                      <a:endParaRPr lang="ru-RU" sz="105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 год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90983"/>
                  </a:ext>
                </a:extLst>
              </a:tr>
              <a:tr h="44956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Сургутскому району</a:t>
                      </a:r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62,8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72,6</a:t>
                      </a:r>
                      <a:endParaRPr lang="ru-RU" sz="105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76,0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701540"/>
                  </a:ext>
                </a:extLst>
              </a:tr>
              <a:tr h="37954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ХМАО-Югре</a:t>
                      </a:r>
                      <a:endParaRPr lang="ru-RU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68,3</a:t>
                      </a:r>
                    </a:p>
                    <a:p>
                      <a:pPr algn="ctr"/>
                      <a:endParaRPr lang="ru-RU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70,6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73,7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03529"/>
                  </a:ext>
                </a:extLst>
              </a:tr>
              <a:tr h="449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РФ</a:t>
                      </a:r>
                      <a:endParaRPr lang="ru-RU" sz="10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61,3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73,8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70,9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956201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8107669" y="411849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Справочно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-4" y="29947"/>
            <a:ext cx="1345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Средний балл</a:t>
            </a:r>
            <a:endParaRPr lang="ru-RU" sz="1400" dirty="0"/>
          </a:p>
        </p:txBody>
      </p:sp>
      <p:sp>
        <p:nvSpPr>
          <p:cNvPr id="5" name="Стрелка вверх 4"/>
          <p:cNvSpPr/>
          <p:nvPr/>
        </p:nvSpPr>
        <p:spPr>
          <a:xfrm>
            <a:off x="9640766" y="5014912"/>
            <a:ext cx="161925" cy="200025"/>
          </a:xfrm>
          <a:prstGeom prst="upArrow">
            <a:avLst/>
          </a:prstGeom>
          <a:solidFill>
            <a:srgbClr val="FF474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10372725" y="5014911"/>
            <a:ext cx="161925" cy="200025"/>
          </a:xfrm>
          <a:prstGeom prst="upArrow">
            <a:avLst/>
          </a:prstGeom>
          <a:solidFill>
            <a:srgbClr val="FF474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Текст 25"/>
          <p:cNvSpPr txBox="1">
            <a:spLocks/>
          </p:cNvSpPr>
          <p:nvPr/>
        </p:nvSpPr>
        <p:spPr>
          <a:xfrm>
            <a:off x="8165568" y="469801"/>
            <a:ext cx="3854528" cy="38861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dirty="0" smtClean="0"/>
              <a:t>Самые </a:t>
            </a:r>
            <a:r>
              <a:rPr lang="ru-RU" b="1" u="sng" dirty="0" smtClean="0"/>
              <a:t>низкие</a:t>
            </a:r>
            <a:r>
              <a:rPr lang="ru-RU" dirty="0" smtClean="0"/>
              <a:t> средние баллы зарегистрированы: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2018 год – 44,0 б. </a:t>
            </a:r>
            <a:r>
              <a:rPr lang="ru-RU" dirty="0"/>
              <a:t>(МБОУ Солнечная СОШ № 1)</a:t>
            </a: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2019 год – 53,0 б. (МБОУ </a:t>
            </a:r>
            <a:r>
              <a:rPr lang="ru-RU" dirty="0" err="1" smtClean="0"/>
              <a:t>Угутская</a:t>
            </a:r>
            <a:r>
              <a:rPr lang="ru-RU" dirty="0" smtClean="0"/>
              <a:t> СОШ)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2020 год – 64,8 б. (</a:t>
            </a:r>
            <a:r>
              <a:rPr lang="ru-RU" dirty="0"/>
              <a:t>МБОУ </a:t>
            </a:r>
            <a:r>
              <a:rPr lang="ru-RU" dirty="0" err="1" smtClean="0"/>
              <a:t>Нижнесортымская</a:t>
            </a:r>
            <a:r>
              <a:rPr lang="ru-RU" dirty="0" smtClean="0"/>
              <a:t> </a:t>
            </a:r>
            <a:r>
              <a:rPr lang="ru-RU" dirty="0"/>
              <a:t>СОШ</a:t>
            </a:r>
            <a:r>
              <a:rPr lang="ru-RU" dirty="0" smtClean="0"/>
              <a:t>).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Самые </a:t>
            </a:r>
            <a:r>
              <a:rPr lang="ru-RU" b="1" u="sng" dirty="0" smtClean="0"/>
              <a:t>высокие</a:t>
            </a:r>
            <a:r>
              <a:rPr lang="ru-RU" dirty="0" smtClean="0"/>
              <a:t> средние баллы зарегистрированы: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2018 год – 75,5 б. (МБОУ </a:t>
            </a:r>
            <a:r>
              <a:rPr lang="ru-RU" dirty="0" err="1" smtClean="0"/>
              <a:t>Лянторская</a:t>
            </a:r>
            <a:r>
              <a:rPr lang="ru-RU" dirty="0" smtClean="0"/>
              <a:t> СОШ № 6)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2019 год – 79,0 б. (</a:t>
            </a:r>
            <a:r>
              <a:rPr lang="ru-RU" dirty="0"/>
              <a:t>МБОУ </a:t>
            </a:r>
            <a:r>
              <a:rPr lang="ru-RU" dirty="0" err="1"/>
              <a:t>Лянторская</a:t>
            </a:r>
            <a:r>
              <a:rPr lang="ru-RU" dirty="0"/>
              <a:t> СОШ № </a:t>
            </a:r>
            <a:r>
              <a:rPr lang="ru-RU" dirty="0" smtClean="0"/>
              <a:t>4)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2020 год – 90,0 б. (МБОУ </a:t>
            </a:r>
            <a:r>
              <a:rPr lang="ru-RU" dirty="0" err="1" smtClean="0"/>
              <a:t>Ульт-Ягунская</a:t>
            </a:r>
            <a:r>
              <a:rPr lang="ru-RU" dirty="0" smtClean="0"/>
              <a:t> СОШ).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/>
              <a:t>В 2020 году 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зарегистрирована динамика роста среднего балла в 8 </a:t>
            </a:r>
            <a:r>
              <a:rPr lang="ru-RU" dirty="0"/>
              <a:t>образовательных </a:t>
            </a:r>
            <a:r>
              <a:rPr lang="ru-RU" dirty="0" smtClean="0"/>
              <a:t>организациях. </a:t>
            </a:r>
          </a:p>
        </p:txBody>
      </p:sp>
    </p:spTree>
    <p:extLst>
      <p:ext uri="{BB962C8B-B14F-4D97-AF65-F5344CB8AC3E}">
        <p14:creationId xmlns:p14="http://schemas.microsoft.com/office/powerpoint/2010/main" val="2376480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966238705"/>
              </p:ext>
            </p:extLst>
          </p:nvPr>
        </p:nvGraphicFramePr>
        <p:xfrm>
          <a:off x="-3" y="85723"/>
          <a:ext cx="8134351" cy="2490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2985237564"/>
              </p:ext>
            </p:extLst>
          </p:nvPr>
        </p:nvGraphicFramePr>
        <p:xfrm>
          <a:off x="0" y="2445501"/>
          <a:ext cx="6005146" cy="1910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2581092027"/>
              </p:ext>
            </p:extLst>
          </p:nvPr>
        </p:nvGraphicFramePr>
        <p:xfrm>
          <a:off x="-1" y="4158000"/>
          <a:ext cx="8134351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Объект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322026"/>
              </p:ext>
            </p:extLst>
          </p:nvPr>
        </p:nvGraphicFramePr>
        <p:xfrm>
          <a:off x="8134348" y="4487914"/>
          <a:ext cx="3795657" cy="1722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657">
                  <a:extLst>
                    <a:ext uri="{9D8B030D-6E8A-4147-A177-3AD203B41FA5}">
                      <a16:colId xmlns:a16="http://schemas.microsoft.com/office/drawing/2014/main" val="103494908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85913624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95336458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79991593"/>
                    </a:ext>
                  </a:extLst>
                </a:gridCol>
              </a:tblGrid>
              <a:tr h="379548">
                <a:tc>
                  <a:txBody>
                    <a:bodyPr/>
                    <a:lstStyle/>
                    <a:p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 год</a:t>
                      </a:r>
                      <a:endParaRPr lang="ru-RU" sz="105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 год</a:t>
                      </a:r>
                      <a:endParaRPr lang="ru-RU" sz="105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 год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90983"/>
                  </a:ext>
                </a:extLst>
              </a:tr>
              <a:tr h="44956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Сургутскому району</a:t>
                      </a:r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52,3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54,3</a:t>
                      </a:r>
                      <a:endParaRPr lang="ru-RU" sz="105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59,0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701540"/>
                  </a:ext>
                </a:extLst>
              </a:tr>
              <a:tr h="37954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ХМАО-Югре</a:t>
                      </a:r>
                      <a:endParaRPr lang="ru-RU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52,3</a:t>
                      </a:r>
                    </a:p>
                    <a:p>
                      <a:pPr algn="ctr"/>
                      <a:endParaRPr lang="ru-RU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53,7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55,8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03529"/>
                  </a:ext>
                </a:extLst>
              </a:tr>
              <a:tr h="449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РФ</a:t>
                      </a:r>
                      <a:endParaRPr lang="ru-RU" sz="10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56,9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55,3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51,7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956201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563682" y="405892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Справочно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-4" y="29947"/>
            <a:ext cx="1345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Средний балл</a:t>
            </a:r>
            <a:endParaRPr lang="ru-RU" sz="1400" dirty="0"/>
          </a:p>
        </p:txBody>
      </p:sp>
      <p:sp>
        <p:nvSpPr>
          <p:cNvPr id="5" name="Стрелка вверх 4"/>
          <p:cNvSpPr/>
          <p:nvPr/>
        </p:nvSpPr>
        <p:spPr>
          <a:xfrm>
            <a:off x="11029950" y="4914900"/>
            <a:ext cx="161925" cy="200025"/>
          </a:xfrm>
          <a:prstGeom prst="upArrow">
            <a:avLst/>
          </a:prstGeom>
          <a:solidFill>
            <a:srgbClr val="FF474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11687175" y="4914900"/>
            <a:ext cx="161925" cy="200025"/>
          </a:xfrm>
          <a:prstGeom prst="upArrow">
            <a:avLst/>
          </a:prstGeom>
          <a:solidFill>
            <a:srgbClr val="FF474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Текст 25"/>
          <p:cNvSpPr txBox="1">
            <a:spLocks/>
          </p:cNvSpPr>
          <p:nvPr/>
        </p:nvSpPr>
        <p:spPr>
          <a:xfrm>
            <a:off x="8165568" y="469801"/>
            <a:ext cx="3854528" cy="38861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dirty="0" smtClean="0"/>
              <a:t>Самые </a:t>
            </a:r>
            <a:r>
              <a:rPr lang="ru-RU" b="1" u="sng" dirty="0" smtClean="0"/>
              <a:t>низкие</a:t>
            </a:r>
            <a:r>
              <a:rPr lang="ru-RU" dirty="0" smtClean="0"/>
              <a:t> средние баллы зарегистрированы: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2018 год – 40,0 б. </a:t>
            </a:r>
            <a:r>
              <a:rPr lang="ru-RU" dirty="0"/>
              <a:t>(филиал МБОУ Солнечная СОШ № 1 </a:t>
            </a:r>
            <a:r>
              <a:rPr lang="ru-RU" dirty="0" err="1" smtClean="0"/>
              <a:t>Сытоминская</a:t>
            </a:r>
            <a:r>
              <a:rPr lang="ru-RU" dirty="0" smtClean="0"/>
              <a:t> </a:t>
            </a:r>
            <a:r>
              <a:rPr lang="ru-RU" dirty="0"/>
              <a:t>СШ)</a:t>
            </a: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2019 год – 42,0 б. (МБОУ </a:t>
            </a:r>
            <a:r>
              <a:rPr lang="ru-RU" dirty="0" err="1" smtClean="0"/>
              <a:t>Высокомысовская</a:t>
            </a:r>
            <a:r>
              <a:rPr lang="ru-RU" dirty="0" smtClean="0"/>
              <a:t> СОШ)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2020 год – 40,5 б. </a:t>
            </a:r>
            <a:r>
              <a:rPr lang="ru-RU" dirty="0"/>
              <a:t>(филиал МБОУ Солнечная СОШ № 1 </a:t>
            </a:r>
            <a:r>
              <a:rPr lang="ru-RU" dirty="0" err="1"/>
              <a:t>Сытоминская</a:t>
            </a:r>
            <a:r>
              <a:rPr lang="ru-RU" dirty="0"/>
              <a:t> СШ).</a:t>
            </a:r>
            <a:endParaRPr lang="ru-RU" dirty="0" smtClean="0"/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Самые </a:t>
            </a:r>
            <a:r>
              <a:rPr lang="ru-RU" b="1" u="sng" dirty="0" smtClean="0"/>
              <a:t>высокие</a:t>
            </a:r>
            <a:r>
              <a:rPr lang="ru-RU" dirty="0" smtClean="0"/>
              <a:t> средние баллы зарегистрированы: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2018 год – 76,3 б. (МБОУ Федоровская СОШ № 1)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2019 год – 69 б. (</a:t>
            </a:r>
            <a:r>
              <a:rPr lang="ru-RU" dirty="0"/>
              <a:t>МБОУ </a:t>
            </a:r>
            <a:r>
              <a:rPr lang="ru-RU" dirty="0" err="1" smtClean="0"/>
              <a:t>Барсовская</a:t>
            </a:r>
            <a:r>
              <a:rPr lang="ru-RU" dirty="0" smtClean="0"/>
              <a:t> </a:t>
            </a:r>
            <a:r>
              <a:rPr lang="ru-RU" dirty="0"/>
              <a:t>СОШ № </a:t>
            </a:r>
            <a:r>
              <a:rPr lang="ru-RU" dirty="0" smtClean="0"/>
              <a:t>1)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2020 год – 85,0 б. (МБОУ </a:t>
            </a:r>
            <a:r>
              <a:rPr lang="ru-RU" dirty="0" err="1" smtClean="0"/>
              <a:t>Угутская</a:t>
            </a:r>
            <a:r>
              <a:rPr lang="ru-RU" dirty="0" smtClean="0"/>
              <a:t> СОШ).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/>
              <a:t>В 2020 году 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зарегистрирована динамика роста среднего балла в 10 </a:t>
            </a:r>
            <a:r>
              <a:rPr lang="ru-RU" dirty="0"/>
              <a:t>образовательных </a:t>
            </a:r>
            <a:r>
              <a:rPr lang="ru-RU" dirty="0" smtClean="0"/>
              <a:t>организациях. </a:t>
            </a:r>
          </a:p>
        </p:txBody>
      </p:sp>
    </p:spTree>
    <p:extLst>
      <p:ext uri="{BB962C8B-B14F-4D97-AF65-F5344CB8AC3E}">
        <p14:creationId xmlns:p14="http://schemas.microsoft.com/office/powerpoint/2010/main" val="2049648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297453911"/>
              </p:ext>
            </p:extLst>
          </p:nvPr>
        </p:nvGraphicFramePr>
        <p:xfrm>
          <a:off x="-3" y="85724"/>
          <a:ext cx="8134351" cy="23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1582752803"/>
              </p:ext>
            </p:extLst>
          </p:nvPr>
        </p:nvGraphicFramePr>
        <p:xfrm>
          <a:off x="-2" y="2303999"/>
          <a:ext cx="8134351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2731636381"/>
              </p:ext>
            </p:extLst>
          </p:nvPr>
        </p:nvGraphicFramePr>
        <p:xfrm>
          <a:off x="-1" y="4158000"/>
          <a:ext cx="8134351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Объект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500060"/>
              </p:ext>
            </p:extLst>
          </p:nvPr>
        </p:nvGraphicFramePr>
        <p:xfrm>
          <a:off x="8134348" y="4487914"/>
          <a:ext cx="3795657" cy="1722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657">
                  <a:extLst>
                    <a:ext uri="{9D8B030D-6E8A-4147-A177-3AD203B41FA5}">
                      <a16:colId xmlns:a16="http://schemas.microsoft.com/office/drawing/2014/main" val="103494908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85913624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95336458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79991593"/>
                    </a:ext>
                  </a:extLst>
                </a:gridCol>
              </a:tblGrid>
              <a:tr h="379548">
                <a:tc>
                  <a:txBody>
                    <a:bodyPr/>
                    <a:lstStyle/>
                    <a:p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 год</a:t>
                      </a:r>
                      <a:endParaRPr lang="ru-RU" sz="105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 год</a:t>
                      </a:r>
                      <a:endParaRPr lang="ru-RU" sz="105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 год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90983"/>
                  </a:ext>
                </a:extLst>
              </a:tr>
              <a:tr h="44956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Сургутскому району</a:t>
                      </a:r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50,3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49,3</a:t>
                      </a:r>
                      <a:endParaRPr lang="ru-RU" sz="105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49,0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701540"/>
                  </a:ext>
                </a:extLst>
              </a:tr>
              <a:tr h="37954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ХМАО-Югре</a:t>
                      </a:r>
                      <a:endParaRPr lang="ru-RU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57,7</a:t>
                      </a:r>
                    </a:p>
                    <a:p>
                      <a:pPr algn="ctr"/>
                      <a:endParaRPr lang="ru-RU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53,7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52,8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03529"/>
                  </a:ext>
                </a:extLst>
              </a:tr>
              <a:tr h="449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РФ</a:t>
                      </a:r>
                      <a:endParaRPr lang="ru-RU" sz="10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51,8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54,4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52,4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956201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563682" y="405892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Справочно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-4" y="29947"/>
            <a:ext cx="1345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Средний балл</a:t>
            </a:r>
            <a:endParaRPr lang="ru-RU" sz="1400" dirty="0"/>
          </a:p>
        </p:txBody>
      </p:sp>
      <p:sp>
        <p:nvSpPr>
          <p:cNvPr id="13" name="Текст 25"/>
          <p:cNvSpPr txBox="1">
            <a:spLocks/>
          </p:cNvSpPr>
          <p:nvPr/>
        </p:nvSpPr>
        <p:spPr>
          <a:xfrm>
            <a:off x="8165568" y="469801"/>
            <a:ext cx="3854528" cy="38861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dirty="0" smtClean="0"/>
              <a:t>Самые </a:t>
            </a:r>
            <a:r>
              <a:rPr lang="ru-RU" b="1" u="sng" dirty="0" smtClean="0"/>
              <a:t>низкие</a:t>
            </a:r>
            <a:r>
              <a:rPr lang="ru-RU" dirty="0" smtClean="0"/>
              <a:t> средние баллы зарегистрированы: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2018 год – 44,9 б. </a:t>
            </a:r>
            <a:r>
              <a:rPr lang="ru-RU" dirty="0"/>
              <a:t>(МБОУ </a:t>
            </a:r>
            <a:r>
              <a:rPr lang="ru-RU" dirty="0" err="1"/>
              <a:t>Лянторская</a:t>
            </a:r>
            <a:r>
              <a:rPr lang="ru-RU" dirty="0"/>
              <a:t> СОШ № </a:t>
            </a:r>
            <a:r>
              <a:rPr lang="ru-RU" dirty="0" smtClean="0"/>
              <a:t>5)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2019 год – 38,0 б. (МБОУ </a:t>
            </a:r>
            <a:r>
              <a:rPr lang="ru-RU" dirty="0" err="1" smtClean="0"/>
              <a:t>Ульт-Ягунская</a:t>
            </a:r>
            <a:r>
              <a:rPr lang="ru-RU" dirty="0" smtClean="0"/>
              <a:t> СОШ)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2020 год – 33,0 б. (</a:t>
            </a:r>
            <a:r>
              <a:rPr lang="ru-RU" dirty="0"/>
              <a:t>МБОУ </a:t>
            </a:r>
            <a:r>
              <a:rPr lang="ru-RU" dirty="0" err="1" smtClean="0"/>
              <a:t>Угутская</a:t>
            </a:r>
            <a:r>
              <a:rPr lang="ru-RU" dirty="0" smtClean="0"/>
              <a:t> </a:t>
            </a:r>
            <a:r>
              <a:rPr lang="ru-RU" dirty="0"/>
              <a:t>СОШ</a:t>
            </a:r>
            <a:r>
              <a:rPr lang="ru-RU" dirty="0" smtClean="0"/>
              <a:t>).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Самые </a:t>
            </a:r>
            <a:r>
              <a:rPr lang="ru-RU" b="1" u="sng" dirty="0" smtClean="0"/>
              <a:t>высокие</a:t>
            </a:r>
            <a:r>
              <a:rPr lang="ru-RU" dirty="0" smtClean="0"/>
              <a:t> средние баллы зарегистрированы: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2018 год – 55,1 б. (МБОУ </a:t>
            </a:r>
            <a:r>
              <a:rPr lang="ru-RU" dirty="0" err="1" smtClean="0"/>
              <a:t>Лянторская</a:t>
            </a:r>
            <a:r>
              <a:rPr lang="ru-RU" dirty="0" smtClean="0"/>
              <a:t> СОШ № 6)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2019 год – 63,0 б. (</a:t>
            </a:r>
            <a:r>
              <a:rPr lang="ru-RU" dirty="0"/>
              <a:t>МБОУ </a:t>
            </a:r>
            <a:r>
              <a:rPr lang="ru-RU" dirty="0" err="1"/>
              <a:t>Лянторская</a:t>
            </a:r>
            <a:r>
              <a:rPr lang="ru-RU" dirty="0"/>
              <a:t> СОШ № </a:t>
            </a:r>
            <a:r>
              <a:rPr lang="ru-RU" dirty="0" smtClean="0"/>
              <a:t>7)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2020 год – 61,0 б. </a:t>
            </a:r>
            <a:r>
              <a:rPr lang="ru-RU" dirty="0"/>
              <a:t>(МБОУ </a:t>
            </a:r>
            <a:r>
              <a:rPr lang="ru-RU" dirty="0" err="1"/>
              <a:t>Лянторская</a:t>
            </a:r>
            <a:r>
              <a:rPr lang="ru-RU" dirty="0"/>
              <a:t> СОШ № 5).</a:t>
            </a:r>
            <a:endParaRPr lang="ru-RU" dirty="0" smtClean="0"/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/>
              <a:t>В 2020 году 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зарегистрирована динамика роста среднего балла в 1 образовательной организации. 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11755910" y="4914900"/>
            <a:ext cx="171450" cy="200025"/>
          </a:xfrm>
          <a:prstGeom prst="downArrow">
            <a:avLst/>
          </a:prstGeom>
          <a:solidFill>
            <a:srgbClr val="FF333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3462">
                <a:solidFill>
                  <a:srgbClr val="FF000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11020287" y="4914899"/>
            <a:ext cx="171450" cy="200025"/>
          </a:xfrm>
          <a:prstGeom prst="downArrow">
            <a:avLst/>
          </a:prstGeom>
          <a:solidFill>
            <a:srgbClr val="FF333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3462">
                <a:solidFill>
                  <a:srgbClr val="FF000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4867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638993865"/>
              </p:ext>
            </p:extLst>
          </p:nvPr>
        </p:nvGraphicFramePr>
        <p:xfrm>
          <a:off x="-3" y="85723"/>
          <a:ext cx="8134351" cy="2595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751902212"/>
              </p:ext>
            </p:extLst>
          </p:nvPr>
        </p:nvGraphicFramePr>
        <p:xfrm>
          <a:off x="-4" y="2681654"/>
          <a:ext cx="7306409" cy="204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2250343778"/>
              </p:ext>
            </p:extLst>
          </p:nvPr>
        </p:nvGraphicFramePr>
        <p:xfrm>
          <a:off x="0" y="4730262"/>
          <a:ext cx="4994031" cy="2127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Объект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064104"/>
              </p:ext>
            </p:extLst>
          </p:nvPr>
        </p:nvGraphicFramePr>
        <p:xfrm>
          <a:off x="8134348" y="4487914"/>
          <a:ext cx="3795657" cy="1706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657">
                  <a:extLst>
                    <a:ext uri="{9D8B030D-6E8A-4147-A177-3AD203B41FA5}">
                      <a16:colId xmlns:a16="http://schemas.microsoft.com/office/drawing/2014/main" val="103494908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85913624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95336458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79991593"/>
                    </a:ext>
                  </a:extLst>
                </a:gridCol>
              </a:tblGrid>
              <a:tr h="379548">
                <a:tc>
                  <a:txBody>
                    <a:bodyPr/>
                    <a:lstStyle/>
                    <a:p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 год</a:t>
                      </a:r>
                      <a:endParaRPr lang="ru-RU" sz="105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 год</a:t>
                      </a:r>
                      <a:endParaRPr lang="ru-RU" sz="105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 год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90983"/>
                  </a:ext>
                </a:extLst>
              </a:tr>
              <a:tr h="44956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Сургутскому району</a:t>
                      </a:r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48,2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48,5</a:t>
                      </a:r>
                      <a:endParaRPr lang="ru-RU" sz="105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701540"/>
                  </a:ext>
                </a:extLst>
              </a:tr>
              <a:tr h="37954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ХМАО-Югре</a:t>
                      </a:r>
                      <a:endParaRPr lang="ru-RU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55,9</a:t>
                      </a:r>
                      <a:endParaRPr lang="ru-RU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54,5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03529"/>
                  </a:ext>
                </a:extLst>
              </a:tr>
              <a:tr h="449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РФ</a:t>
                      </a:r>
                      <a:endParaRPr lang="ru-RU" sz="10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56,7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54,3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956201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563682" y="405892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Справочно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-4" y="29947"/>
            <a:ext cx="1345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Средний балл</a:t>
            </a:r>
            <a:endParaRPr lang="ru-RU" sz="1400" dirty="0"/>
          </a:p>
        </p:txBody>
      </p:sp>
      <p:sp>
        <p:nvSpPr>
          <p:cNvPr id="5" name="Стрелка вверх 4"/>
          <p:cNvSpPr/>
          <p:nvPr/>
        </p:nvSpPr>
        <p:spPr>
          <a:xfrm>
            <a:off x="11029950" y="4914900"/>
            <a:ext cx="161925" cy="200025"/>
          </a:xfrm>
          <a:prstGeom prst="upArrow">
            <a:avLst/>
          </a:prstGeom>
          <a:solidFill>
            <a:srgbClr val="FF474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11687175" y="4914900"/>
            <a:ext cx="161925" cy="200025"/>
          </a:xfrm>
          <a:prstGeom prst="upArrow">
            <a:avLst/>
          </a:prstGeom>
          <a:solidFill>
            <a:srgbClr val="FF474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Текст 25"/>
          <p:cNvSpPr txBox="1">
            <a:spLocks/>
          </p:cNvSpPr>
          <p:nvPr/>
        </p:nvSpPr>
        <p:spPr>
          <a:xfrm>
            <a:off x="8165568" y="469801"/>
            <a:ext cx="3854528" cy="38861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dirty="0" smtClean="0"/>
              <a:t>Самые </a:t>
            </a:r>
            <a:r>
              <a:rPr lang="ru-RU" b="1" u="sng" dirty="0" smtClean="0"/>
              <a:t>низкие</a:t>
            </a:r>
            <a:r>
              <a:rPr lang="ru-RU" dirty="0" smtClean="0"/>
              <a:t> средние баллы зарегистрированы: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2018 год – 34,0 б. (МБОУ </a:t>
            </a:r>
            <a:r>
              <a:rPr lang="ru-RU" dirty="0" err="1" smtClean="0"/>
              <a:t>Ульт-Ягунская</a:t>
            </a:r>
            <a:r>
              <a:rPr lang="ru-RU" dirty="0" smtClean="0"/>
              <a:t> СОШ)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2019 год – 23,0 б. </a:t>
            </a:r>
            <a:r>
              <a:rPr lang="ru-RU" dirty="0"/>
              <a:t>(МБОУ </a:t>
            </a:r>
            <a:r>
              <a:rPr lang="ru-RU" dirty="0" err="1"/>
              <a:t>Ульт-Ягунская</a:t>
            </a:r>
            <a:r>
              <a:rPr lang="ru-RU" dirty="0"/>
              <a:t> СОШ)</a:t>
            </a: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2020 год – 27,0 б. </a:t>
            </a:r>
            <a:r>
              <a:rPr lang="ru-RU" dirty="0"/>
              <a:t>(филиал МБОУ Солнечная СОШ № 1 </a:t>
            </a:r>
            <a:r>
              <a:rPr lang="ru-RU" dirty="0" err="1" smtClean="0"/>
              <a:t>Сайгатинская</a:t>
            </a:r>
            <a:r>
              <a:rPr lang="ru-RU" dirty="0" smtClean="0"/>
              <a:t> </a:t>
            </a:r>
            <a:r>
              <a:rPr lang="ru-RU" dirty="0"/>
              <a:t>СШ).</a:t>
            </a:r>
            <a:endParaRPr lang="ru-RU" dirty="0" smtClean="0"/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Самые </a:t>
            </a:r>
            <a:r>
              <a:rPr lang="ru-RU" b="1" u="sng" dirty="0" smtClean="0"/>
              <a:t>высокие</a:t>
            </a:r>
            <a:r>
              <a:rPr lang="ru-RU" dirty="0" smtClean="0"/>
              <a:t> средние баллы зарегистрированы: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2018 год – 70,3 б. (МБОУ </a:t>
            </a:r>
            <a:r>
              <a:rPr lang="ru-RU" dirty="0" err="1" smtClean="0"/>
              <a:t>Нижнесортымская</a:t>
            </a:r>
            <a:r>
              <a:rPr lang="ru-RU" dirty="0" smtClean="0"/>
              <a:t> СОШ)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2019 год – 59,8 б. </a:t>
            </a:r>
            <a:r>
              <a:rPr lang="ru-RU" dirty="0"/>
              <a:t>(МБОУ Белоярская СОШ № </a:t>
            </a:r>
            <a:r>
              <a:rPr lang="ru-RU" dirty="0" smtClean="0"/>
              <a:t>1)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2020 год – 95,0 б. (МБОУ </a:t>
            </a:r>
            <a:r>
              <a:rPr lang="ru-RU" dirty="0" err="1" smtClean="0"/>
              <a:t>Барсовская</a:t>
            </a:r>
            <a:r>
              <a:rPr lang="ru-RU" dirty="0" smtClean="0"/>
              <a:t> СОШ № 1).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/>
              <a:t>В 2020 году 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зарегистрирована динамика роста среднего балла в 5 </a:t>
            </a:r>
            <a:r>
              <a:rPr lang="ru-RU" dirty="0"/>
              <a:t>образовательных </a:t>
            </a:r>
            <a:r>
              <a:rPr lang="ru-RU" dirty="0" smtClean="0"/>
              <a:t>организациях. </a:t>
            </a:r>
          </a:p>
        </p:txBody>
      </p:sp>
    </p:spTree>
    <p:extLst>
      <p:ext uri="{BB962C8B-B14F-4D97-AF65-F5344CB8AC3E}">
        <p14:creationId xmlns:p14="http://schemas.microsoft.com/office/powerpoint/2010/main" val="4123284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4163909550"/>
              </p:ext>
            </p:extLst>
          </p:nvPr>
        </p:nvGraphicFramePr>
        <p:xfrm>
          <a:off x="-3" y="85724"/>
          <a:ext cx="8134351" cy="23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172085113"/>
              </p:ext>
            </p:extLst>
          </p:nvPr>
        </p:nvGraphicFramePr>
        <p:xfrm>
          <a:off x="-2" y="2303999"/>
          <a:ext cx="8134351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1896281934"/>
              </p:ext>
            </p:extLst>
          </p:nvPr>
        </p:nvGraphicFramePr>
        <p:xfrm>
          <a:off x="-1" y="4158000"/>
          <a:ext cx="8134351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Объект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486895"/>
              </p:ext>
            </p:extLst>
          </p:nvPr>
        </p:nvGraphicFramePr>
        <p:xfrm>
          <a:off x="8134348" y="4487914"/>
          <a:ext cx="3795657" cy="1722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657">
                  <a:extLst>
                    <a:ext uri="{9D8B030D-6E8A-4147-A177-3AD203B41FA5}">
                      <a16:colId xmlns:a16="http://schemas.microsoft.com/office/drawing/2014/main" val="103494908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85913624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95336458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79991593"/>
                    </a:ext>
                  </a:extLst>
                </a:gridCol>
              </a:tblGrid>
              <a:tr h="379548">
                <a:tc>
                  <a:txBody>
                    <a:bodyPr/>
                    <a:lstStyle/>
                    <a:p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 год</a:t>
                      </a:r>
                      <a:endParaRPr lang="ru-RU" sz="105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 год</a:t>
                      </a:r>
                      <a:endParaRPr lang="ru-RU" sz="105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 год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90983"/>
                  </a:ext>
                </a:extLst>
              </a:tr>
              <a:tr h="44956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Сургутскому району</a:t>
                      </a:r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50,9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50,9</a:t>
                      </a:r>
                      <a:endParaRPr lang="ru-RU" sz="105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51,0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701540"/>
                  </a:ext>
                </a:extLst>
              </a:tr>
              <a:tr h="37954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ХМАО-Югре</a:t>
                      </a:r>
                      <a:endParaRPr lang="ru-RU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54,7</a:t>
                      </a:r>
                    </a:p>
                    <a:p>
                      <a:pPr algn="ctr"/>
                      <a:endParaRPr lang="ru-RU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53,5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52,9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03529"/>
                  </a:ext>
                </a:extLst>
              </a:tr>
              <a:tr h="449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РФ</a:t>
                      </a:r>
                      <a:endParaRPr lang="ru-RU" sz="10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61,4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54,9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54,4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956201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563682" y="405892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Справочно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-4" y="29947"/>
            <a:ext cx="1345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Средний балл</a:t>
            </a:r>
            <a:endParaRPr lang="ru-RU" sz="1400" dirty="0"/>
          </a:p>
        </p:txBody>
      </p:sp>
      <p:sp>
        <p:nvSpPr>
          <p:cNvPr id="11" name="Стрелка вверх 10"/>
          <p:cNvSpPr/>
          <p:nvPr/>
        </p:nvSpPr>
        <p:spPr>
          <a:xfrm>
            <a:off x="11687175" y="4914900"/>
            <a:ext cx="161925" cy="200025"/>
          </a:xfrm>
          <a:prstGeom prst="upArrow">
            <a:avLst/>
          </a:prstGeom>
          <a:solidFill>
            <a:srgbClr val="FF474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Текст 25"/>
          <p:cNvSpPr txBox="1">
            <a:spLocks/>
          </p:cNvSpPr>
          <p:nvPr/>
        </p:nvSpPr>
        <p:spPr>
          <a:xfrm>
            <a:off x="8165568" y="469801"/>
            <a:ext cx="3854528" cy="38861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dirty="0" smtClean="0"/>
              <a:t>Самые </a:t>
            </a:r>
            <a:r>
              <a:rPr lang="ru-RU" b="1" u="sng" dirty="0" smtClean="0"/>
              <a:t>низкие</a:t>
            </a:r>
            <a:r>
              <a:rPr lang="ru-RU" dirty="0" smtClean="0"/>
              <a:t> средние баллы зарегистрированы: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2018 год – 36,0 б. (МБОУ </a:t>
            </a:r>
            <a:r>
              <a:rPr lang="ru-RU" dirty="0" err="1" smtClean="0"/>
              <a:t>Русскинская</a:t>
            </a:r>
            <a:r>
              <a:rPr lang="ru-RU" dirty="0" smtClean="0"/>
              <a:t> СОШ)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2019 год – 32,2 б. (МБОУ </a:t>
            </a:r>
            <a:r>
              <a:rPr lang="ru-RU" dirty="0" err="1" smtClean="0"/>
              <a:t>Высокомысовская</a:t>
            </a:r>
            <a:r>
              <a:rPr lang="ru-RU" dirty="0" smtClean="0"/>
              <a:t> СОШ)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2020 год – 36,3 б. </a:t>
            </a:r>
            <a:r>
              <a:rPr lang="ru-RU" dirty="0"/>
              <a:t>(филиал МБОУ Солнечная СОШ № 1 </a:t>
            </a:r>
            <a:r>
              <a:rPr lang="ru-RU" dirty="0" err="1" smtClean="0"/>
              <a:t>Сытоминская</a:t>
            </a:r>
            <a:r>
              <a:rPr lang="ru-RU" dirty="0" smtClean="0"/>
              <a:t> </a:t>
            </a:r>
            <a:r>
              <a:rPr lang="ru-RU" dirty="0"/>
              <a:t>СШ).</a:t>
            </a:r>
            <a:endParaRPr lang="ru-RU" dirty="0" smtClean="0"/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Самые </a:t>
            </a:r>
            <a:r>
              <a:rPr lang="ru-RU" b="1" u="sng" dirty="0" smtClean="0"/>
              <a:t>высокие</a:t>
            </a:r>
            <a:r>
              <a:rPr lang="ru-RU" dirty="0" smtClean="0"/>
              <a:t> средние баллы зарегистрированы: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2018 год – 62,0 б. (МБОУ Федоровская СОШ № 5)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2019 год – 62,0 б. (</a:t>
            </a:r>
            <a:r>
              <a:rPr lang="ru-RU" dirty="0"/>
              <a:t>МБОУ </a:t>
            </a:r>
            <a:r>
              <a:rPr lang="ru-RU" dirty="0" err="1" smtClean="0"/>
              <a:t>Ляминская</a:t>
            </a:r>
            <a:r>
              <a:rPr lang="ru-RU" dirty="0" smtClean="0"/>
              <a:t> СОШ)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2020 год – 57,1 б. </a:t>
            </a:r>
            <a:r>
              <a:rPr lang="ru-RU" dirty="0"/>
              <a:t>(МБОУ Федоровская СОШ № 5).</a:t>
            </a:r>
            <a:endParaRPr lang="ru-RU" dirty="0" smtClean="0"/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/>
              <a:t>В 2020 году 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зарегистрирована динамика роста среднего балла в 2 </a:t>
            </a:r>
            <a:r>
              <a:rPr lang="ru-RU" dirty="0"/>
              <a:t>образовательных </a:t>
            </a:r>
            <a:r>
              <a:rPr lang="ru-RU" dirty="0" smtClean="0"/>
              <a:t>организациях. </a:t>
            </a:r>
          </a:p>
        </p:txBody>
      </p:sp>
    </p:spTree>
    <p:extLst>
      <p:ext uri="{BB962C8B-B14F-4D97-AF65-F5344CB8AC3E}">
        <p14:creationId xmlns:p14="http://schemas.microsoft.com/office/powerpoint/2010/main" val="1000804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435529489"/>
              </p:ext>
            </p:extLst>
          </p:nvPr>
        </p:nvGraphicFramePr>
        <p:xfrm>
          <a:off x="-3" y="85724"/>
          <a:ext cx="8134351" cy="23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3338122065"/>
              </p:ext>
            </p:extLst>
          </p:nvPr>
        </p:nvGraphicFramePr>
        <p:xfrm>
          <a:off x="-1" y="2303998"/>
          <a:ext cx="7754816" cy="2268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4151532489"/>
              </p:ext>
            </p:extLst>
          </p:nvPr>
        </p:nvGraphicFramePr>
        <p:xfrm>
          <a:off x="0" y="4428252"/>
          <a:ext cx="5864472" cy="238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Объект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025208"/>
              </p:ext>
            </p:extLst>
          </p:nvPr>
        </p:nvGraphicFramePr>
        <p:xfrm>
          <a:off x="8134348" y="4487914"/>
          <a:ext cx="3795657" cy="1722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657">
                  <a:extLst>
                    <a:ext uri="{9D8B030D-6E8A-4147-A177-3AD203B41FA5}">
                      <a16:colId xmlns:a16="http://schemas.microsoft.com/office/drawing/2014/main" val="103494908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85913624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95336458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79991593"/>
                    </a:ext>
                  </a:extLst>
                </a:gridCol>
              </a:tblGrid>
              <a:tr h="379548">
                <a:tc>
                  <a:txBody>
                    <a:bodyPr/>
                    <a:lstStyle/>
                    <a:p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 год</a:t>
                      </a:r>
                      <a:endParaRPr lang="ru-RU" sz="105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 год</a:t>
                      </a:r>
                      <a:endParaRPr lang="ru-RU" sz="105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 год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90983"/>
                  </a:ext>
                </a:extLst>
              </a:tr>
              <a:tr h="44956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Сургутскому району</a:t>
                      </a:r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52,5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55,8</a:t>
                      </a:r>
                      <a:endParaRPr lang="ru-RU" sz="105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59,0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701540"/>
                  </a:ext>
                </a:extLst>
              </a:tr>
              <a:tr h="37954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ХМАО-Югре</a:t>
                      </a:r>
                      <a:endParaRPr lang="ru-RU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59,0</a:t>
                      </a:r>
                    </a:p>
                    <a:p>
                      <a:pPr algn="ctr"/>
                      <a:endParaRPr lang="ru-RU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60,7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59,8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03529"/>
                  </a:ext>
                </a:extLst>
              </a:tr>
              <a:tr h="449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РФ</a:t>
                      </a:r>
                      <a:endParaRPr lang="ru-RU" sz="10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58,5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62,4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58,7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956201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563682" y="405892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Справочно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-4" y="29947"/>
            <a:ext cx="1345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Средний балл</a:t>
            </a:r>
            <a:endParaRPr lang="ru-RU" sz="1400" dirty="0"/>
          </a:p>
        </p:txBody>
      </p:sp>
      <p:sp>
        <p:nvSpPr>
          <p:cNvPr id="5" name="Стрелка вверх 4"/>
          <p:cNvSpPr/>
          <p:nvPr/>
        </p:nvSpPr>
        <p:spPr>
          <a:xfrm>
            <a:off x="11029950" y="4914900"/>
            <a:ext cx="161925" cy="200025"/>
          </a:xfrm>
          <a:prstGeom prst="upArrow">
            <a:avLst/>
          </a:prstGeom>
          <a:solidFill>
            <a:srgbClr val="FF474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11687175" y="4914900"/>
            <a:ext cx="161925" cy="200025"/>
          </a:xfrm>
          <a:prstGeom prst="upArrow">
            <a:avLst/>
          </a:prstGeom>
          <a:solidFill>
            <a:srgbClr val="FF474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Текст 25"/>
          <p:cNvSpPr txBox="1">
            <a:spLocks/>
          </p:cNvSpPr>
          <p:nvPr/>
        </p:nvSpPr>
        <p:spPr>
          <a:xfrm>
            <a:off x="8165568" y="469801"/>
            <a:ext cx="3854528" cy="38861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dirty="0" smtClean="0"/>
              <a:t>Самые </a:t>
            </a:r>
            <a:r>
              <a:rPr lang="ru-RU" b="1" u="sng" dirty="0" smtClean="0"/>
              <a:t>низкие</a:t>
            </a:r>
            <a:r>
              <a:rPr lang="ru-RU" dirty="0" smtClean="0"/>
              <a:t> средние баллы зарегистрированы: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2018 год – 41,2 б. </a:t>
            </a:r>
            <a:r>
              <a:rPr lang="ru-RU" dirty="0"/>
              <a:t>(МБОУ Солнечная СОШ № 1)</a:t>
            </a: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2019 год – 29,2 б. </a:t>
            </a:r>
            <a:r>
              <a:rPr lang="ru-RU" dirty="0"/>
              <a:t>(МБОУ Белоярская СОШ № </a:t>
            </a:r>
            <a:r>
              <a:rPr lang="ru-RU" dirty="0" smtClean="0"/>
              <a:t>1)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2020 год – 53,9 б. </a:t>
            </a:r>
            <a:r>
              <a:rPr lang="ru-RU" dirty="0"/>
              <a:t>(МБОУ Федоровская СОШ № 5).</a:t>
            </a:r>
            <a:endParaRPr lang="ru-RU" dirty="0" smtClean="0"/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Самые </a:t>
            </a:r>
            <a:r>
              <a:rPr lang="ru-RU" b="1" u="sng" dirty="0" smtClean="0"/>
              <a:t>высокие</a:t>
            </a:r>
            <a:r>
              <a:rPr lang="ru-RU" dirty="0" smtClean="0"/>
              <a:t> средние баллы зарегистрированы: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2018 год – 66,0 б. (МБОУ </a:t>
            </a:r>
            <a:r>
              <a:rPr lang="ru-RU" dirty="0" err="1" smtClean="0"/>
              <a:t>Лянторская</a:t>
            </a:r>
            <a:r>
              <a:rPr lang="ru-RU" dirty="0" smtClean="0"/>
              <a:t> СОШ № 5)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2019 год – 72,0 б. (</a:t>
            </a:r>
            <a:r>
              <a:rPr lang="ru-RU" dirty="0"/>
              <a:t>МБОУ </a:t>
            </a:r>
            <a:r>
              <a:rPr lang="ru-RU" dirty="0" err="1"/>
              <a:t>Лянторская</a:t>
            </a:r>
            <a:r>
              <a:rPr lang="ru-RU" dirty="0"/>
              <a:t> СОШ № </a:t>
            </a:r>
            <a:r>
              <a:rPr lang="ru-RU" dirty="0" smtClean="0"/>
              <a:t>5)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2020 год – 77,0 б. (МБОУ </a:t>
            </a:r>
            <a:r>
              <a:rPr lang="ru-RU" dirty="0" err="1" smtClean="0"/>
              <a:t>Ульт-Ягунская</a:t>
            </a:r>
            <a:r>
              <a:rPr lang="ru-RU" dirty="0" smtClean="0"/>
              <a:t> СОШ).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/>
              <a:t>В 2020 году 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зарегистрирована динамика роста среднего балла в 3 </a:t>
            </a:r>
            <a:r>
              <a:rPr lang="ru-RU" dirty="0"/>
              <a:t>образовательных </a:t>
            </a:r>
            <a:r>
              <a:rPr lang="ru-RU" dirty="0" smtClean="0"/>
              <a:t>организациях. </a:t>
            </a:r>
          </a:p>
        </p:txBody>
      </p:sp>
    </p:spTree>
    <p:extLst>
      <p:ext uri="{BB962C8B-B14F-4D97-AF65-F5344CB8AC3E}">
        <p14:creationId xmlns:p14="http://schemas.microsoft.com/office/powerpoint/2010/main" val="107986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742179"/>
              </p:ext>
            </p:extLst>
          </p:nvPr>
        </p:nvGraphicFramePr>
        <p:xfrm>
          <a:off x="76198" y="110590"/>
          <a:ext cx="12039605" cy="6661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3391">
                  <a:extLst>
                    <a:ext uri="{9D8B030D-6E8A-4147-A177-3AD203B41FA5}">
                      <a16:colId xmlns:a16="http://schemas.microsoft.com/office/drawing/2014/main" val="913081875"/>
                    </a:ext>
                  </a:extLst>
                </a:gridCol>
                <a:gridCol w="1784369">
                  <a:extLst>
                    <a:ext uri="{9D8B030D-6E8A-4147-A177-3AD203B41FA5}">
                      <a16:colId xmlns:a16="http://schemas.microsoft.com/office/drawing/2014/main" val="1600371428"/>
                    </a:ext>
                  </a:extLst>
                </a:gridCol>
                <a:gridCol w="1784369">
                  <a:extLst>
                    <a:ext uri="{9D8B030D-6E8A-4147-A177-3AD203B41FA5}">
                      <a16:colId xmlns:a16="http://schemas.microsoft.com/office/drawing/2014/main" val="2658856245"/>
                    </a:ext>
                  </a:extLst>
                </a:gridCol>
                <a:gridCol w="1784369">
                  <a:extLst>
                    <a:ext uri="{9D8B030D-6E8A-4147-A177-3AD203B41FA5}">
                      <a16:colId xmlns:a16="http://schemas.microsoft.com/office/drawing/2014/main" val="797105569"/>
                    </a:ext>
                  </a:extLst>
                </a:gridCol>
                <a:gridCol w="1784369">
                  <a:extLst>
                    <a:ext uri="{9D8B030D-6E8A-4147-A177-3AD203B41FA5}">
                      <a16:colId xmlns:a16="http://schemas.microsoft.com/office/drawing/2014/main" val="4047160525"/>
                    </a:ext>
                  </a:extLst>
                </a:gridCol>
                <a:gridCol w="1784369">
                  <a:extLst>
                    <a:ext uri="{9D8B030D-6E8A-4147-A177-3AD203B41FA5}">
                      <a16:colId xmlns:a16="http://schemas.microsoft.com/office/drawing/2014/main" val="1438613346"/>
                    </a:ext>
                  </a:extLst>
                </a:gridCol>
                <a:gridCol w="1784369">
                  <a:extLst>
                    <a:ext uri="{9D8B030D-6E8A-4147-A177-3AD203B41FA5}">
                      <a16:colId xmlns:a16="http://schemas.microsoft.com/office/drawing/2014/main" val="4178721124"/>
                    </a:ext>
                  </a:extLst>
                </a:gridCol>
              </a:tblGrid>
              <a:tr h="3005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Предмет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72299"/>
                  </a:ext>
                </a:extLst>
              </a:tr>
              <a:tr h="472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Самые низкие баллы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Самые высокие баллы</a:t>
                      </a:r>
                      <a:endParaRPr lang="ru-RU" sz="1000" b="1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Самые низкие баллы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Самые высокие баллы</a:t>
                      </a:r>
                      <a:endParaRPr lang="ru-RU" sz="1000" b="1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Самые низкие баллы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Самые высокие баллы</a:t>
                      </a:r>
                      <a:endParaRPr lang="ru-RU" sz="1000" b="1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86089"/>
                  </a:ext>
                </a:extLst>
              </a:tr>
              <a:tr h="692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Математика (базовый уровень)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Русскинская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Федоровская СОШ № 5;</a:t>
                      </a:r>
                      <a:b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Солнечная СОШ № 1;</a:t>
                      </a:r>
                      <a:b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Лянторская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 5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Русскинская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Локосовская</a:t>
                      </a:r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СШ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 проводилась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857720"/>
                  </a:ext>
                </a:extLst>
              </a:tr>
              <a:tr h="472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Математика (профильный уровень)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Русскинская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Солнечная СОШ № 1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Локосовская</a:t>
                      </a:r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Сытоминская</a:t>
                      </a:r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СШ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Федоровская СОШ № 2 с УИОП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Высокомысовская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414690"/>
                  </a:ext>
                </a:extLst>
              </a:tr>
              <a:tr h="472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Русский язык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Русскинская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Лянторская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 6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Сайгатинская</a:t>
                      </a:r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Лянторская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 6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Русскинская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Белоярская СОШ № 3</a:t>
                      </a:r>
                      <a:b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487221"/>
                  </a:ext>
                </a:extLst>
              </a:tr>
              <a:tr h="472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Литература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Белоярская СОШ № 3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Угутская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Сайгатинская</a:t>
                      </a:r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Федоровская СОШ № 5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Барсовская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 1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Федоровская СОШ № 2 с УИОП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62297"/>
                  </a:ext>
                </a:extLst>
              </a:tr>
              <a:tr h="472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Биология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Лянторская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 5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Лянторская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 4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Локосовская</a:t>
                      </a:r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Угутская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Высокомысовская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Барсовская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 1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331520"/>
                  </a:ext>
                </a:extLst>
              </a:tr>
              <a:tr h="472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География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Ляминская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СОШ, </a:t>
                      </a:r>
                      <a:r>
                        <a:rPr lang="ru-RU" sz="900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Локосовская</a:t>
                      </a:r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Федоровская СОШ № 1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Нижнесортымская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Солнечная СОШ 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№ 1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Лянторская</a:t>
                      </a:r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 3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Лянторская</a:t>
                      </a:r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 4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848765"/>
                  </a:ext>
                </a:extLst>
              </a:tr>
              <a:tr h="472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Английский язык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Солнечная СОШ № 1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Лянторская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 6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Угутская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Лянторская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 4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Нижнесортымская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МБОУ </a:t>
                      </a:r>
                      <a:r>
                        <a:rPr lang="ru-RU" sz="900" u="none" strike="noStrike" dirty="0" err="1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Ульт-Ягунская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341416"/>
                  </a:ext>
                </a:extLst>
              </a:tr>
              <a:tr h="472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История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Сытоминская</a:t>
                      </a:r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Федоровская СОШ № 1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Высокомысовская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Барсовская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 1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Сытоминская</a:t>
                      </a:r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Угутская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289859"/>
                  </a:ext>
                </a:extLst>
              </a:tr>
              <a:tr h="472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Физика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Лянторская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 5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Лянторская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 6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Ульт-Ягунская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Лянторская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 7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Угутская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Лянторская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 5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61920"/>
                  </a:ext>
                </a:extLst>
              </a:tr>
              <a:tr h="472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Химия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Ульт-Ягунская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Нижнесортымская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Ульт-Ягунская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Белоярская СОШ № 1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Сайгатинская</a:t>
                      </a:r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Барсовская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 1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467827"/>
                  </a:ext>
                </a:extLst>
              </a:tr>
              <a:tr h="472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Оюществознание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Русскинская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Федоровская СОШ № 5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Высокомысовская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Ляминская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Сытоминская</a:t>
                      </a:r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СШ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Федоровская СОШ № 5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677264"/>
                  </a:ext>
                </a:extLst>
              </a:tr>
              <a:tr h="472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Информатика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Солнечная СОШ № 1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Лянторская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 5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Белоярская СОШ № 1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Лянторская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 5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Федоровская СОШ № 5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</a:t>
                      </a:r>
                      <a:r>
                        <a:rPr lang="ru-RU" sz="900" u="none" strike="noStrike" dirty="0" err="1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Ульт-Ягунская</a:t>
                      </a:r>
                      <a:r>
                        <a:rPr lang="ru-RU" sz="90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  <a:endParaRPr lang="ru-RU" sz="9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852" marR="4852" marT="4852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922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87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5550" y="0"/>
            <a:ext cx="6858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/>
            <a:r>
              <a:rPr lang="ru-RU" sz="1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Анализ проведения итогового сочинения (изложения) в 2017-2018, 2018-2019, 2019-2020 учебных годах в </a:t>
            </a:r>
            <a:r>
              <a:rPr lang="ru-RU" sz="1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ОО</a:t>
            </a:r>
            <a:endParaRPr lang="ru-RU" sz="15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693188"/>
              </p:ext>
            </p:extLst>
          </p:nvPr>
        </p:nvGraphicFramePr>
        <p:xfrm>
          <a:off x="180972" y="733429"/>
          <a:ext cx="11811002" cy="5924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5634">
                  <a:extLst>
                    <a:ext uri="{9D8B030D-6E8A-4147-A177-3AD203B41FA5}">
                      <a16:colId xmlns:a16="http://schemas.microsoft.com/office/drawing/2014/main" val="3206515730"/>
                    </a:ext>
                  </a:extLst>
                </a:gridCol>
                <a:gridCol w="762114">
                  <a:extLst>
                    <a:ext uri="{9D8B030D-6E8A-4147-A177-3AD203B41FA5}">
                      <a16:colId xmlns:a16="http://schemas.microsoft.com/office/drawing/2014/main" val="2436395069"/>
                    </a:ext>
                  </a:extLst>
                </a:gridCol>
                <a:gridCol w="762114">
                  <a:extLst>
                    <a:ext uri="{9D8B030D-6E8A-4147-A177-3AD203B41FA5}">
                      <a16:colId xmlns:a16="http://schemas.microsoft.com/office/drawing/2014/main" val="4133769284"/>
                    </a:ext>
                  </a:extLst>
                </a:gridCol>
                <a:gridCol w="762114">
                  <a:extLst>
                    <a:ext uri="{9D8B030D-6E8A-4147-A177-3AD203B41FA5}">
                      <a16:colId xmlns:a16="http://schemas.microsoft.com/office/drawing/2014/main" val="2432625508"/>
                    </a:ext>
                  </a:extLst>
                </a:gridCol>
                <a:gridCol w="762114">
                  <a:extLst>
                    <a:ext uri="{9D8B030D-6E8A-4147-A177-3AD203B41FA5}">
                      <a16:colId xmlns:a16="http://schemas.microsoft.com/office/drawing/2014/main" val="2413053840"/>
                    </a:ext>
                  </a:extLst>
                </a:gridCol>
                <a:gridCol w="762114">
                  <a:extLst>
                    <a:ext uri="{9D8B030D-6E8A-4147-A177-3AD203B41FA5}">
                      <a16:colId xmlns:a16="http://schemas.microsoft.com/office/drawing/2014/main" val="2902479241"/>
                    </a:ext>
                  </a:extLst>
                </a:gridCol>
                <a:gridCol w="762114">
                  <a:extLst>
                    <a:ext uri="{9D8B030D-6E8A-4147-A177-3AD203B41FA5}">
                      <a16:colId xmlns:a16="http://schemas.microsoft.com/office/drawing/2014/main" val="2438045384"/>
                    </a:ext>
                  </a:extLst>
                </a:gridCol>
                <a:gridCol w="762114">
                  <a:extLst>
                    <a:ext uri="{9D8B030D-6E8A-4147-A177-3AD203B41FA5}">
                      <a16:colId xmlns:a16="http://schemas.microsoft.com/office/drawing/2014/main" val="1728472734"/>
                    </a:ext>
                  </a:extLst>
                </a:gridCol>
                <a:gridCol w="762114">
                  <a:extLst>
                    <a:ext uri="{9D8B030D-6E8A-4147-A177-3AD203B41FA5}">
                      <a16:colId xmlns:a16="http://schemas.microsoft.com/office/drawing/2014/main" val="390928941"/>
                    </a:ext>
                  </a:extLst>
                </a:gridCol>
                <a:gridCol w="762114">
                  <a:extLst>
                    <a:ext uri="{9D8B030D-6E8A-4147-A177-3AD203B41FA5}">
                      <a16:colId xmlns:a16="http://schemas.microsoft.com/office/drawing/2014/main" val="3182474489"/>
                    </a:ext>
                  </a:extLst>
                </a:gridCol>
                <a:gridCol w="762114">
                  <a:extLst>
                    <a:ext uri="{9D8B030D-6E8A-4147-A177-3AD203B41FA5}">
                      <a16:colId xmlns:a16="http://schemas.microsoft.com/office/drawing/2014/main" val="2714132244"/>
                    </a:ext>
                  </a:extLst>
                </a:gridCol>
                <a:gridCol w="762114">
                  <a:extLst>
                    <a:ext uri="{9D8B030D-6E8A-4147-A177-3AD203B41FA5}">
                      <a16:colId xmlns:a16="http://schemas.microsoft.com/office/drawing/2014/main" val="3749337937"/>
                    </a:ext>
                  </a:extLst>
                </a:gridCol>
                <a:gridCol w="762114">
                  <a:extLst>
                    <a:ext uri="{9D8B030D-6E8A-4147-A177-3AD203B41FA5}">
                      <a16:colId xmlns:a16="http://schemas.microsoft.com/office/drawing/2014/main" val="570246982"/>
                    </a:ext>
                  </a:extLst>
                </a:gridCol>
              </a:tblGrid>
              <a:tr h="344164">
                <a:tc rowSpan="2"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Наименование</a:t>
                      </a:r>
                    </a:p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ОО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Сочинение 06.12.2017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Сочинение 05.12.2018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Сочинение 04.12.2019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42468"/>
                  </a:ext>
                </a:extLst>
              </a:tr>
              <a:tr h="253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план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факт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зачет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незачет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план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факт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зачет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незачет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план 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факт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зачет 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незачет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257788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Белоярская СОШ № 1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855480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Белоярская СОШ  № 3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889703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Солнечная СОШ № 1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101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544026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Барсовская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 1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390084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Федоровская СОШ № 1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008923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Федоровская СОШ № 2 с УиОП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468139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Федоровская СОШ № 5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29334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Лянторская СОШ № 1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787457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Лянторская СОШ № 3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234267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Лянторская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 4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55609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Лянторская СОШ № 5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508112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Лянторская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 6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266364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Лянторская СОШ № 7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454682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Нижнесортымская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779814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Локосовская СШ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110751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Ляминская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23986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Русскинская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519155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Ульт-Ягунская СОШ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651702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Угутская СОШ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479402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Высокомысовская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46655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algn="ctr"/>
                      <a:r>
                        <a:rPr lang="ru-RU" sz="1200" u="sng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Итого по МОУО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781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777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766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742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739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728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798</a:t>
                      </a:r>
                      <a:endParaRPr lang="ru-RU" sz="1200" b="1" u="non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797</a:t>
                      </a:r>
                      <a:endParaRPr lang="ru-RU" sz="12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774</a:t>
                      </a:r>
                      <a:endParaRPr lang="ru-RU" sz="12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ru-RU" sz="12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6663" marR="56663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281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594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-1"/>
            <a:ext cx="12192000" cy="61912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Рейтинг образовательных организаций по результатам ЕГЭ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179150916"/>
              </p:ext>
            </p:extLst>
          </p:nvPr>
        </p:nvGraphicFramePr>
        <p:xfrm>
          <a:off x="685800" y="895350"/>
          <a:ext cx="3171826" cy="5848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194530583"/>
              </p:ext>
            </p:extLst>
          </p:nvPr>
        </p:nvGraphicFramePr>
        <p:xfrm>
          <a:off x="4512468" y="895350"/>
          <a:ext cx="3171826" cy="5848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58525804"/>
              </p:ext>
            </p:extLst>
          </p:nvPr>
        </p:nvGraphicFramePr>
        <p:xfrm>
          <a:off x="8339137" y="895350"/>
          <a:ext cx="3171826" cy="5848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23325" y="495300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2018 год</a:t>
            </a:r>
            <a:endParaRPr lang="ru-RU" b="1" u="sng" dirty="0">
              <a:solidFill>
                <a:schemeClr val="tx2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6167" y="485775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2019год</a:t>
            </a:r>
            <a:endParaRPr lang="ru-RU" b="1" u="sng" dirty="0">
              <a:solidFill>
                <a:schemeClr val="tx2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45216" y="495300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2020 год</a:t>
            </a:r>
            <a:endParaRPr lang="ru-RU" b="1" u="sng" dirty="0">
              <a:solidFill>
                <a:schemeClr val="tx2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Двойная стрелка влево/вправо 2"/>
          <p:cNvSpPr/>
          <p:nvPr/>
        </p:nvSpPr>
        <p:spPr>
          <a:xfrm>
            <a:off x="7261955" y="1200150"/>
            <a:ext cx="844677" cy="123825"/>
          </a:xfrm>
          <a:prstGeom prst="left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6725" y="323851"/>
            <a:ext cx="10448925" cy="5852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результатам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ЕГЭ выстроен рейтинг общеобразовательных </a:t>
            </a: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организаций.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Главное правило рейтинга — фиксация конкретных </a:t>
            </a: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результатов.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основе рейтинга образовательных организаций по результатам ЕГЭ </a:t>
            </a:r>
            <a:r>
              <a:rPr lang="ru-RU" sz="20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МБОУ Федоровская СОШ № 5 </a:t>
            </a: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течении 2 лет показывает стабильные результаты.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Динамика снижения показателей результатов ЕГЭ зафиксирована в 3 образовательных организациях: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МБОУ </a:t>
            </a:r>
            <a:r>
              <a:rPr lang="ru-RU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Нижнесортымская</a:t>
            </a: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СОШ;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МБОУ Федоровская СОШ № 2 с УИОП;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МБОУ </a:t>
            </a:r>
            <a:r>
              <a:rPr lang="ru-RU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Угутская</a:t>
            </a: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СОШ.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</a:t>
            </a: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дминистрации и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педагогам </a:t>
            </a: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образовательных организаций необходимо оценить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ключевые направления развития </a:t>
            </a: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образования и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скорректировать их. </a:t>
            </a: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Определить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показатели </a:t>
            </a: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год вперёд, что </a:t>
            </a: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даст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возможность школам </a:t>
            </a: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спланировать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тактику и стратегию своей работы.</a:t>
            </a:r>
            <a:endParaRPr lang="ru-RU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90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175" y="2460173"/>
            <a:ext cx="7251461" cy="1083128"/>
          </a:xfrm>
        </p:spPr>
        <p:txBody>
          <a:bodyPr rtlCol="0">
            <a:noAutofit/>
          </a:bodyPr>
          <a:lstStyle/>
          <a:p>
            <a:pPr rtl="0">
              <a:lnSpc>
                <a:spcPct val="100000"/>
              </a:lnSpc>
            </a:pPr>
            <a:r>
              <a:rPr lang="ru-RU" sz="4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Спасибо за внимание!</a:t>
            </a:r>
            <a:endParaRPr lang="ru-RU" sz="440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rtl="0">
              <a:lnSpc>
                <a:spcPct val="100000"/>
              </a:lnSpc>
            </a:pPr>
            <a:endParaRPr lang="ru-RU" sz="1400" noProof="1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9210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5550" y="0"/>
            <a:ext cx="6858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/>
            <a:r>
              <a:rPr lang="ru-RU" sz="1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Анализ проведения итогового сочинения (изложения) в 2017-2018, 2018-2019, 2019-2020 учебных годах в </a:t>
            </a:r>
            <a:r>
              <a:rPr lang="ru-RU" sz="1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ОО</a:t>
            </a:r>
            <a:endParaRPr lang="ru-RU" sz="15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630198"/>
            <a:ext cx="935355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 проведении итогового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сочинения (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изложения) в:</a:t>
            </a: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2017-2018 – из 777 обучающихся получили итоговый «незачет» - 11 человек</a:t>
            </a: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2018-2019 – из 739 обучающихся получили итоговый «незачет» - 11 человек</a:t>
            </a: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2019-2020 – из 797 обучающихся получили итоговый «незачет» - 23 человека</a:t>
            </a: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Образовательные организации, в которых ежегодно при написании итогового сочинения (изложения) обучающиеся получают итоговый «незачет»:</a:t>
            </a:r>
          </a:p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МБОУ «Солнечная СОШ №1»</a:t>
            </a:r>
          </a:p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МБОУ «</a:t>
            </a:r>
            <a:r>
              <a:rPr lang="ru-RU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Лянторская</a:t>
            </a: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СОШ №4»</a:t>
            </a:r>
          </a:p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МБОУ «</a:t>
            </a:r>
            <a:r>
              <a:rPr lang="ru-RU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Лянторская</a:t>
            </a: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СОШ №5»</a:t>
            </a:r>
          </a:p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МБОУ «</a:t>
            </a:r>
            <a:r>
              <a:rPr lang="ru-RU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Нижнесортымская</a:t>
            </a: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СОШ»</a:t>
            </a: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r>
              <a:rPr lang="ru-RU" sz="12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РЕКОМЕНДАЦИИ ДЛЯ ОО по подготовке к ИС (И) – 11: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2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Проанализировать на методическом объединение учителей-предметников по русскому языку, на педагогическом совете результаты итогового сочинения, типичные ошибки и задания, вызвавшие наибольшие затруднения у обучающихся, с целью подготовки обучающихся к написанию итогового сочинения в дополнительный период.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2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Разработать индивидуальный план работы с обучающимися, получившими «незачет» по итоговому сочинению и попавшими в «зону риска» по успешному прохождению государственной итоговой аттестации в основной период.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2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1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ru-RU" sz="12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Провести корректировку индивидуальных образовательных маршрутов по ликвидации пробелов в знаниях обучающихся</a:t>
            </a: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                                                                                                                                                         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2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ru-RU" sz="1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ru-RU" sz="12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Уделять особое внимание на развитие коммуникативной компетенции обучающихся, обратить особое внимание на обучающихся, для которых русский язык для обучения является вторым </a:t>
            </a:r>
            <a:r>
              <a:rPr lang="ru-RU" sz="1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(в 2019 году – </a:t>
            </a:r>
            <a:r>
              <a:rPr lang="ru-RU" sz="12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обучающихся).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2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1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ru-RU" sz="12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Наметить пути устранения: 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2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на уроках русского языка и дополнительных занятиях - работать над обогащением и точностью словарного запаса выпускников; 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2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ru-RU" sz="1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продолжить </a:t>
            </a:r>
            <a:r>
              <a:rPr lang="ru-RU" sz="12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работу с обучающимися над совершенствованием навыков письменной речи, с использованием разнообразных синтаксических конструкций; 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2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уделять больше внимания на выполнение коммуникативной задачи при ответе обучающихся, как на уроках, так и дополнительных занятиях 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51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" y="0"/>
            <a:ext cx="119824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Количество обучающихся, получивших медали</a:t>
            </a:r>
          </a:p>
          <a:p>
            <a:pPr algn="ctr"/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«За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особые успехи в </a:t>
            </a: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учении» (п</a:t>
            </a:r>
            <a:r>
              <a:rPr lang="ru-RU" sz="16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риказ </a:t>
            </a:r>
            <a:r>
              <a:rPr lang="ru-RU" sz="1600" dirty="0">
                <a:solidFill>
                  <a:schemeClr val="tx2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Министерства образования и науки РФ от 23 июня 2014 г. N 685 "Об утверждении Порядка выдачи медали </a:t>
            </a:r>
            <a:r>
              <a:rPr lang="ru-RU" sz="16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«За </a:t>
            </a:r>
            <a:r>
              <a:rPr lang="ru-RU" sz="1600" dirty="0">
                <a:solidFill>
                  <a:schemeClr val="tx2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особые успехи в </a:t>
            </a:r>
            <a:r>
              <a:rPr lang="ru-RU" sz="16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учении»)</a:t>
            </a:r>
            <a:endParaRPr lang="ru-RU" sz="1600" dirty="0">
              <a:solidFill>
                <a:schemeClr val="tx2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679273"/>
              </p:ext>
            </p:extLst>
          </p:nvPr>
        </p:nvGraphicFramePr>
        <p:xfrm>
          <a:off x="1325094" y="904273"/>
          <a:ext cx="9484661" cy="575817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976661">
                  <a:extLst>
                    <a:ext uri="{9D8B030D-6E8A-4147-A177-3AD203B41FA5}">
                      <a16:colId xmlns:a16="http://schemas.microsoft.com/office/drawing/2014/main" val="232691862"/>
                    </a:ext>
                  </a:extLst>
                </a:gridCol>
                <a:gridCol w="1836000">
                  <a:extLst>
                    <a:ext uri="{9D8B030D-6E8A-4147-A177-3AD203B41FA5}">
                      <a16:colId xmlns:a16="http://schemas.microsoft.com/office/drawing/2014/main" val="2860605180"/>
                    </a:ext>
                  </a:extLst>
                </a:gridCol>
                <a:gridCol w="1836000">
                  <a:extLst>
                    <a:ext uri="{9D8B030D-6E8A-4147-A177-3AD203B41FA5}">
                      <a16:colId xmlns:a16="http://schemas.microsoft.com/office/drawing/2014/main" val="1968030770"/>
                    </a:ext>
                  </a:extLst>
                </a:gridCol>
                <a:gridCol w="1836000">
                  <a:extLst>
                    <a:ext uri="{9D8B030D-6E8A-4147-A177-3AD203B41FA5}">
                      <a16:colId xmlns:a16="http://schemas.microsoft.com/office/drawing/2014/main" val="2847774358"/>
                    </a:ext>
                  </a:extLst>
                </a:gridCol>
              </a:tblGrid>
              <a:tr h="433915">
                <a:tc>
                  <a:txBody>
                    <a:bodyPr/>
                    <a:lstStyle/>
                    <a:p>
                      <a:pPr marL="1797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Наименование ОУ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 год</a:t>
                      </a:r>
                    </a:p>
                  </a:txBody>
                  <a:tcPr marL="40105" marR="40105" marT="0" marB="0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 год</a:t>
                      </a:r>
                      <a:endParaRPr lang="ru-RU" sz="14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0105" marR="40105" marT="0" marB="0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 год</a:t>
                      </a:r>
                    </a:p>
                  </a:txBody>
                  <a:tcPr marL="40105" marR="40105" marT="0" marB="0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608348"/>
                  </a:ext>
                </a:extLst>
              </a:tr>
              <a:tr h="2794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МАОУ «Белоярская СОШ № 1»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109275"/>
                  </a:ext>
                </a:extLst>
              </a:tr>
              <a:tr h="2794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«Белоярская СОШ № 3»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ru-RU" sz="14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965870"/>
                  </a:ext>
                </a:extLst>
              </a:tr>
              <a:tr h="2794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«</a:t>
                      </a:r>
                      <a:r>
                        <a:rPr lang="ru-RU" sz="1200" dirty="0" err="1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Барсовская</a:t>
                      </a: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 1»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ru-RU" sz="14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056006"/>
                  </a:ext>
                </a:extLst>
              </a:tr>
              <a:tr h="2794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«Солнечная СОШ № 1»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ru-RU" sz="14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379440"/>
                  </a:ext>
                </a:extLst>
              </a:tr>
              <a:tr h="2794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</a:t>
                      </a:r>
                      <a:r>
                        <a:rPr lang="ru-RU" sz="1200" dirty="0" err="1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Сайгатинская</a:t>
                      </a: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СШ»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ru-RU" sz="14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939661"/>
                  </a:ext>
                </a:extLst>
              </a:tr>
              <a:tr h="2794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</a:t>
                      </a:r>
                      <a:r>
                        <a:rPr lang="ru-RU" sz="1200" dirty="0" err="1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Сытоминская</a:t>
                      </a: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СШ»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506158"/>
                  </a:ext>
                </a:extLst>
              </a:tr>
              <a:tr h="2794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«Федоровская СОШ № 1»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387101"/>
                  </a:ext>
                </a:extLst>
              </a:tr>
              <a:tr h="2794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«Федоровская СОШ № 2»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ru-RU" sz="14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26891"/>
                  </a:ext>
                </a:extLst>
              </a:tr>
              <a:tr h="2794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«Федоровская СОШ № 5»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ru-RU" sz="14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394926"/>
                  </a:ext>
                </a:extLst>
              </a:tr>
              <a:tr h="2794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«Лянторская СОШ № 3»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ru-RU" sz="14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519640"/>
                  </a:ext>
                </a:extLst>
              </a:tr>
              <a:tr h="2794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«Лянторская СОШ № 4»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ru-RU" sz="14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489084"/>
                  </a:ext>
                </a:extLst>
              </a:tr>
              <a:tr h="2794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«</a:t>
                      </a:r>
                      <a:r>
                        <a:rPr lang="ru-RU" sz="1200" dirty="0" err="1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Лянторская</a:t>
                      </a: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№5»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ru-RU" sz="14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339207"/>
                  </a:ext>
                </a:extLst>
              </a:tr>
              <a:tr h="2794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«</a:t>
                      </a:r>
                      <a:r>
                        <a:rPr lang="ru-RU" sz="1200" dirty="0" err="1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Лянторская</a:t>
                      </a: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№6»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ru-RU" sz="140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552907"/>
                  </a:ext>
                </a:extLst>
              </a:tr>
              <a:tr h="2794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МАОУ «</a:t>
                      </a:r>
                      <a:r>
                        <a:rPr lang="ru-RU" sz="1200" dirty="0" err="1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Лянторская</a:t>
                      </a: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 № 7»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ru-RU" sz="140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18674"/>
                  </a:ext>
                </a:extLst>
              </a:tr>
              <a:tr h="2794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«</a:t>
                      </a:r>
                      <a:r>
                        <a:rPr lang="ru-RU" sz="1200" dirty="0" err="1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Нижнесортымская</a:t>
                      </a: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СОШ»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ru-RU" sz="14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806915"/>
                  </a:ext>
                </a:extLst>
              </a:tr>
              <a:tr h="2794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«</a:t>
                      </a:r>
                      <a:r>
                        <a:rPr lang="ru-RU" sz="1200" dirty="0" err="1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Высокомысовская</a:t>
                      </a: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СОШ»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ru-RU" sz="140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04723"/>
                  </a:ext>
                </a:extLst>
              </a:tr>
              <a:tr h="2794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«</a:t>
                      </a:r>
                      <a:r>
                        <a:rPr lang="ru-RU" sz="1200" dirty="0" err="1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Ульт-Ягунская</a:t>
                      </a: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СОШ»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380028"/>
                  </a:ext>
                </a:extLst>
              </a:tr>
              <a:tr h="2794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МБОУ «</a:t>
                      </a:r>
                      <a:r>
                        <a:rPr lang="ru-RU" sz="1200" dirty="0" err="1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Угутская</a:t>
                      </a:r>
                      <a:r>
                        <a:rPr lang="ru-RU" sz="12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СОШ»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ru-RU" sz="140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094326"/>
                  </a:ext>
                </a:extLst>
              </a:tr>
              <a:tr h="27948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ИТОГО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84</a:t>
                      </a:r>
                      <a:endParaRPr lang="ru-RU" sz="1800" b="1" u="sng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40105" marR="4010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757875"/>
                  </a:ext>
                </a:extLst>
              </a:tr>
            </a:tbl>
          </a:graphicData>
        </a:graphic>
      </p:graphicFrame>
      <p:sp>
        <p:nvSpPr>
          <p:cNvPr id="12" name="Стрелка вверх 11"/>
          <p:cNvSpPr/>
          <p:nvPr/>
        </p:nvSpPr>
        <p:spPr>
          <a:xfrm>
            <a:off x="10182226" y="6391276"/>
            <a:ext cx="114300" cy="171450"/>
          </a:xfrm>
          <a:prstGeom prst="upArrow">
            <a:avLst/>
          </a:prstGeom>
          <a:solidFill>
            <a:srgbClr val="FF474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97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946608"/>
              </p:ext>
            </p:extLst>
          </p:nvPr>
        </p:nvGraphicFramePr>
        <p:xfrm>
          <a:off x="1653650" y="771524"/>
          <a:ext cx="8791611" cy="221678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905724">
                  <a:extLst>
                    <a:ext uri="{9D8B030D-6E8A-4147-A177-3AD203B41FA5}">
                      <a16:colId xmlns:a16="http://schemas.microsoft.com/office/drawing/2014/main" val="1183109436"/>
                    </a:ext>
                  </a:extLst>
                </a:gridCol>
                <a:gridCol w="1628629">
                  <a:extLst>
                    <a:ext uri="{9D8B030D-6E8A-4147-A177-3AD203B41FA5}">
                      <a16:colId xmlns:a16="http://schemas.microsoft.com/office/drawing/2014/main" val="4188036602"/>
                    </a:ext>
                  </a:extLst>
                </a:gridCol>
                <a:gridCol w="1628629">
                  <a:extLst>
                    <a:ext uri="{9D8B030D-6E8A-4147-A177-3AD203B41FA5}">
                      <a16:colId xmlns:a16="http://schemas.microsoft.com/office/drawing/2014/main" val="2845208496"/>
                    </a:ext>
                  </a:extLst>
                </a:gridCol>
                <a:gridCol w="1628629">
                  <a:extLst>
                    <a:ext uri="{9D8B030D-6E8A-4147-A177-3AD203B41FA5}">
                      <a16:colId xmlns:a16="http://schemas.microsoft.com/office/drawing/2014/main" val="575682430"/>
                    </a:ext>
                  </a:extLst>
                </a:gridCol>
              </a:tblGrid>
              <a:tr h="390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30755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Допущены до экзаменов (человек)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782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737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796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268775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 прошли аттестацию (человек)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531824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Получили аттестаты (человек)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781</a:t>
                      </a:r>
                      <a:endParaRPr lang="ru-RU" sz="1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720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796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51476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Успеваемость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99,5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97,8%</a:t>
                      </a:r>
                      <a:endParaRPr lang="ru-RU" sz="1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61937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81138" y="9623"/>
            <a:ext cx="90487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Результаты учебного года (% получения аттестатов за курс среднего общего образования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653962723"/>
              </p:ext>
            </p:extLst>
          </p:nvPr>
        </p:nvGraphicFramePr>
        <p:xfrm>
          <a:off x="238125" y="3181349"/>
          <a:ext cx="11745789" cy="3457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Стрелка вверх 6"/>
          <p:cNvSpPr/>
          <p:nvPr/>
        </p:nvSpPr>
        <p:spPr>
          <a:xfrm>
            <a:off x="9965349" y="1285875"/>
            <a:ext cx="247649" cy="1569085"/>
          </a:xfrm>
          <a:prstGeom prst="upArrow">
            <a:avLst/>
          </a:prstGeom>
          <a:solidFill>
            <a:srgbClr val="FF474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53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45814798"/>
              </p:ext>
            </p:extLst>
          </p:nvPr>
        </p:nvGraphicFramePr>
        <p:xfrm>
          <a:off x="95250" y="152399"/>
          <a:ext cx="12020550" cy="6610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1227345774"/>
              </p:ext>
            </p:extLst>
          </p:nvPr>
        </p:nvGraphicFramePr>
        <p:xfrm>
          <a:off x="4838700" y="1281642"/>
          <a:ext cx="4244974" cy="1880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94233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155340653"/>
              </p:ext>
            </p:extLst>
          </p:nvPr>
        </p:nvGraphicFramePr>
        <p:xfrm>
          <a:off x="-2" y="85724"/>
          <a:ext cx="7587764" cy="23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2224456030"/>
              </p:ext>
            </p:extLst>
          </p:nvPr>
        </p:nvGraphicFramePr>
        <p:xfrm>
          <a:off x="-2" y="2303999"/>
          <a:ext cx="8134351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733485599"/>
              </p:ext>
            </p:extLst>
          </p:nvPr>
        </p:nvGraphicFramePr>
        <p:xfrm>
          <a:off x="83080" y="4132499"/>
          <a:ext cx="7320044" cy="2620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Объект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735819"/>
              </p:ext>
            </p:extLst>
          </p:nvPr>
        </p:nvGraphicFramePr>
        <p:xfrm>
          <a:off x="8290869" y="4494927"/>
          <a:ext cx="3158763" cy="1818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763">
                  <a:extLst>
                    <a:ext uri="{9D8B030D-6E8A-4147-A177-3AD203B41FA5}">
                      <a16:colId xmlns:a16="http://schemas.microsoft.com/office/drawing/2014/main" val="103494908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85913624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53364587"/>
                    </a:ext>
                  </a:extLst>
                </a:gridCol>
              </a:tblGrid>
              <a:tr h="287472">
                <a:tc>
                  <a:txBody>
                    <a:bodyPr/>
                    <a:lstStyle/>
                    <a:p>
                      <a:endParaRPr lang="ru-RU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 год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 год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90983"/>
                  </a:ext>
                </a:extLst>
              </a:tr>
              <a:tr h="431201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Сургутскому району</a:t>
                      </a:r>
                      <a:endParaRPr lang="ru-RU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4,3</a:t>
                      </a:r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3,9</a:t>
                      </a:r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701540"/>
                  </a:ext>
                </a:extLst>
              </a:tr>
              <a:tr h="495663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ХМАО-Югре</a:t>
                      </a:r>
                      <a:endParaRPr lang="ru-RU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4,4</a:t>
                      </a:r>
                    </a:p>
                    <a:p>
                      <a:endParaRPr lang="ru-RU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4,1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03529"/>
                  </a:ext>
                </a:extLst>
              </a:tr>
              <a:tr h="4956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РФ</a:t>
                      </a:r>
                      <a:endParaRPr lang="ru-RU" sz="9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ru-RU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4,3</a:t>
                      </a:r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4,1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956201"/>
                  </a:ext>
                </a:extLst>
              </a:tr>
            </a:tbl>
          </a:graphicData>
        </a:graphic>
      </p:graphicFrame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8165568" y="469801"/>
            <a:ext cx="3854528" cy="3839845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ru-RU" sz="1200" dirty="0" smtClean="0"/>
              <a:t>Самые </a:t>
            </a:r>
            <a:r>
              <a:rPr lang="ru-RU" sz="1200" b="1" u="sng" dirty="0" smtClean="0"/>
              <a:t>низкие</a:t>
            </a:r>
            <a:r>
              <a:rPr lang="ru-RU" sz="1200" dirty="0" smtClean="0"/>
              <a:t> средние баллы зарегистрированы в МБОУ </a:t>
            </a:r>
            <a:r>
              <a:rPr lang="ru-RU" sz="1200" dirty="0" err="1" smtClean="0"/>
              <a:t>Русскинская</a:t>
            </a:r>
            <a:r>
              <a:rPr lang="ru-RU" sz="1200" dirty="0" smtClean="0"/>
              <a:t> СОШ:</a:t>
            </a:r>
          </a:p>
          <a:p>
            <a:pPr>
              <a:spcBef>
                <a:spcPts val="0"/>
              </a:spcBef>
            </a:pPr>
            <a:r>
              <a:rPr lang="ru-RU" sz="1200" dirty="0" smtClean="0"/>
              <a:t>2018 год – 3,5 балла;</a:t>
            </a:r>
          </a:p>
          <a:p>
            <a:pPr>
              <a:spcBef>
                <a:spcPts val="0"/>
              </a:spcBef>
            </a:pPr>
            <a:r>
              <a:rPr lang="ru-RU" sz="1200" dirty="0" smtClean="0"/>
              <a:t>2019 год – 2,5 балла</a:t>
            </a:r>
          </a:p>
          <a:p>
            <a:r>
              <a:rPr lang="ru-RU" sz="1200" b="1" u="sng" dirty="0" smtClean="0"/>
              <a:t>Стабильные</a:t>
            </a:r>
            <a:r>
              <a:rPr lang="ru-RU" sz="1200" dirty="0" smtClean="0"/>
              <a:t> результаты (4,4 б.) зарегистрированы на протяжении двух лет в МБОУ </a:t>
            </a:r>
            <a:r>
              <a:rPr lang="ru-RU" sz="1200" dirty="0" err="1" smtClean="0"/>
              <a:t>Нижнесортымская</a:t>
            </a:r>
            <a:r>
              <a:rPr lang="ru-RU" sz="1200" dirty="0" smtClean="0"/>
              <a:t> СОШ.</a:t>
            </a:r>
          </a:p>
          <a:p>
            <a:pPr>
              <a:spcBef>
                <a:spcPts val="0"/>
              </a:spcBef>
            </a:pPr>
            <a:endParaRPr lang="ru-RU" sz="1200" dirty="0" smtClean="0"/>
          </a:p>
          <a:p>
            <a:pPr>
              <a:spcBef>
                <a:spcPts val="0"/>
              </a:spcBef>
            </a:pPr>
            <a:r>
              <a:rPr lang="ru-RU" sz="1200" dirty="0" smtClean="0"/>
              <a:t>Самый </a:t>
            </a:r>
            <a:r>
              <a:rPr lang="ru-RU" sz="1200" b="1" u="sng" dirty="0" smtClean="0"/>
              <a:t>высокий</a:t>
            </a:r>
            <a:r>
              <a:rPr lang="ru-RU" sz="1200" dirty="0" smtClean="0"/>
              <a:t> средний балл (4,4 б.) зарегистрирован в 2018 году:</a:t>
            </a:r>
          </a:p>
          <a:p>
            <a:pPr marL="285750" indent="-285750">
              <a:spcBef>
                <a:spcPts val="0"/>
              </a:spcBef>
              <a:buFontTx/>
              <a:buChar char="-"/>
            </a:pPr>
            <a:r>
              <a:rPr lang="ru-RU" sz="1200" dirty="0" smtClean="0"/>
              <a:t>МБОУ Федоровская СОШ № 5;</a:t>
            </a:r>
          </a:p>
          <a:p>
            <a:pPr marL="285750" indent="-285750">
              <a:spcBef>
                <a:spcPts val="0"/>
              </a:spcBef>
              <a:buFontTx/>
              <a:buChar char="-"/>
            </a:pPr>
            <a:r>
              <a:rPr lang="ru-RU" sz="1200" dirty="0" smtClean="0"/>
              <a:t>МБОУ Солнечная СОШ № 1;</a:t>
            </a:r>
          </a:p>
          <a:p>
            <a:pPr marL="285750" indent="-285750">
              <a:spcBef>
                <a:spcPts val="0"/>
              </a:spcBef>
              <a:buFontTx/>
              <a:buChar char="-"/>
            </a:pPr>
            <a:r>
              <a:rPr lang="ru-RU" sz="1200" dirty="0" smtClean="0"/>
              <a:t>МБОУ </a:t>
            </a:r>
            <a:r>
              <a:rPr lang="ru-RU" sz="1200" dirty="0" err="1" smtClean="0"/>
              <a:t>Лянторская</a:t>
            </a:r>
            <a:r>
              <a:rPr lang="ru-RU" sz="1200" dirty="0" smtClean="0"/>
              <a:t> СОШ № 5</a:t>
            </a:r>
          </a:p>
          <a:p>
            <a:pPr marL="285750" indent="-285750">
              <a:spcBef>
                <a:spcPts val="0"/>
              </a:spcBef>
              <a:buFontTx/>
              <a:buChar char="-"/>
            </a:pPr>
            <a:endParaRPr lang="ru-RU" sz="1200" dirty="0"/>
          </a:p>
          <a:p>
            <a:pPr>
              <a:spcBef>
                <a:spcPts val="0"/>
              </a:spcBef>
            </a:pPr>
            <a:r>
              <a:rPr lang="ru-RU" sz="1200" dirty="0"/>
              <a:t>Самый </a:t>
            </a:r>
            <a:r>
              <a:rPr lang="ru-RU" sz="1200" b="1" u="sng" dirty="0"/>
              <a:t>высокий</a:t>
            </a:r>
            <a:r>
              <a:rPr lang="ru-RU" sz="1200" dirty="0"/>
              <a:t> средний балл </a:t>
            </a:r>
            <a:r>
              <a:rPr lang="ru-RU" sz="1200" dirty="0" smtClean="0"/>
              <a:t>(4,8 б.) в 2019 году зарегистрирован в филиале МБОУ Солнечная СОШ № 1 </a:t>
            </a:r>
            <a:r>
              <a:rPr lang="ru-RU" sz="1200" dirty="0" err="1" smtClean="0"/>
              <a:t>Локосовская</a:t>
            </a:r>
            <a:r>
              <a:rPr lang="ru-RU" sz="1200" dirty="0" smtClean="0"/>
              <a:t> СШ</a:t>
            </a:r>
            <a:endParaRPr lang="ru-RU" sz="1200" dirty="0"/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соответствии с приказом Министерства просвещения РФ и </a:t>
            </a:r>
            <a:r>
              <a:rPr lang="ru-RU" sz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Рособрнадзора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от 15.06.2020 г. №297/655 ЕГЭ по математике (базовый уровень) в 2020 году не проводился.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341098" y="4132499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Справочно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-4" y="29947"/>
            <a:ext cx="1345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Средний балл</a:t>
            </a:r>
            <a:endParaRPr lang="ru-RU" sz="1400" dirty="0"/>
          </a:p>
        </p:txBody>
      </p:sp>
      <p:sp>
        <p:nvSpPr>
          <p:cNvPr id="30" name="Стрелка вниз 29"/>
          <p:cNvSpPr/>
          <p:nvPr/>
        </p:nvSpPr>
        <p:spPr>
          <a:xfrm>
            <a:off x="11258550" y="4857750"/>
            <a:ext cx="171450" cy="200025"/>
          </a:xfrm>
          <a:prstGeom prst="downArrow">
            <a:avLst/>
          </a:prstGeom>
          <a:solidFill>
            <a:srgbClr val="FF333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3462">
                <a:solidFill>
                  <a:srgbClr val="FF000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1460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104994036"/>
              </p:ext>
            </p:extLst>
          </p:nvPr>
        </p:nvGraphicFramePr>
        <p:xfrm>
          <a:off x="-3" y="85724"/>
          <a:ext cx="8134351" cy="23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3191936192"/>
              </p:ext>
            </p:extLst>
          </p:nvPr>
        </p:nvGraphicFramePr>
        <p:xfrm>
          <a:off x="-2" y="2303999"/>
          <a:ext cx="8134351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391461200"/>
              </p:ext>
            </p:extLst>
          </p:nvPr>
        </p:nvGraphicFramePr>
        <p:xfrm>
          <a:off x="-1" y="4158000"/>
          <a:ext cx="8134351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Объект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404590"/>
              </p:ext>
            </p:extLst>
          </p:nvPr>
        </p:nvGraphicFramePr>
        <p:xfrm>
          <a:off x="8134348" y="4487914"/>
          <a:ext cx="3795657" cy="1722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657">
                  <a:extLst>
                    <a:ext uri="{9D8B030D-6E8A-4147-A177-3AD203B41FA5}">
                      <a16:colId xmlns:a16="http://schemas.microsoft.com/office/drawing/2014/main" val="103494908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85913624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95336458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79991593"/>
                    </a:ext>
                  </a:extLst>
                </a:gridCol>
              </a:tblGrid>
              <a:tr h="379548">
                <a:tc>
                  <a:txBody>
                    <a:bodyPr/>
                    <a:lstStyle/>
                    <a:p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 год</a:t>
                      </a:r>
                      <a:endParaRPr lang="ru-RU" sz="105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 год</a:t>
                      </a:r>
                      <a:endParaRPr lang="ru-RU" sz="105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 год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90983"/>
                  </a:ext>
                </a:extLst>
              </a:tr>
              <a:tr h="44956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Сургутскому району</a:t>
                      </a:r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47,8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52,4</a:t>
                      </a:r>
                      <a:endParaRPr lang="ru-RU" sz="105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51,0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701540"/>
                  </a:ext>
                </a:extLst>
              </a:tr>
              <a:tr h="37954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ХМАО-Югре</a:t>
                      </a:r>
                      <a:endParaRPr lang="ru-RU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50,4</a:t>
                      </a:r>
                    </a:p>
                    <a:p>
                      <a:pPr algn="ctr"/>
                      <a:endParaRPr lang="ru-RU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54,9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53,6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03529"/>
                  </a:ext>
                </a:extLst>
              </a:tr>
              <a:tr h="449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РФ</a:t>
                      </a:r>
                      <a:endParaRPr lang="ru-RU" sz="10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49,3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56,5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49,6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956201"/>
                  </a:ext>
                </a:extLst>
              </a:tr>
            </a:tbl>
          </a:graphicData>
        </a:graphic>
      </p:graphicFrame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8165568" y="469801"/>
            <a:ext cx="3854528" cy="388619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Самые </a:t>
            </a:r>
            <a:r>
              <a:rPr lang="ru-RU" b="1" u="sng" dirty="0" smtClean="0"/>
              <a:t>низкие</a:t>
            </a:r>
            <a:r>
              <a:rPr lang="ru-RU" dirty="0" smtClean="0"/>
              <a:t> средние баллы зарегистрированы: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2018 год – 27,0 б. (МБОУ </a:t>
            </a:r>
            <a:r>
              <a:rPr lang="ru-RU" dirty="0" err="1"/>
              <a:t>Русскинская</a:t>
            </a:r>
            <a:r>
              <a:rPr lang="ru-RU" dirty="0"/>
              <a:t> </a:t>
            </a:r>
            <a:r>
              <a:rPr lang="ru-RU" dirty="0" smtClean="0"/>
              <a:t>СОШ)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2019 год – 36,3 б. (филиал МБОУ </a:t>
            </a:r>
            <a:r>
              <a:rPr lang="ru-RU" dirty="0"/>
              <a:t>Солнечная СОШ № 1 </a:t>
            </a:r>
            <a:r>
              <a:rPr lang="ru-RU" dirty="0" err="1"/>
              <a:t>Локосовская</a:t>
            </a:r>
            <a:r>
              <a:rPr lang="ru-RU" dirty="0"/>
              <a:t> </a:t>
            </a:r>
            <a:r>
              <a:rPr lang="ru-RU" dirty="0" smtClean="0"/>
              <a:t>СШ)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2020 год – 42,1 б. (МБОУ </a:t>
            </a:r>
            <a:r>
              <a:rPr lang="ru-RU" dirty="0"/>
              <a:t>Федоровская СОШ № </a:t>
            </a:r>
            <a:r>
              <a:rPr lang="ru-RU" dirty="0" smtClean="0"/>
              <a:t>2 с УИОП).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/>
              <a:t>Самые </a:t>
            </a:r>
            <a:r>
              <a:rPr lang="ru-RU" b="1" u="sng" dirty="0" smtClean="0"/>
              <a:t>высокие</a:t>
            </a:r>
            <a:r>
              <a:rPr lang="ru-RU" dirty="0" smtClean="0"/>
              <a:t> </a:t>
            </a:r>
            <a:r>
              <a:rPr lang="ru-RU" dirty="0"/>
              <a:t>средние баллы зарегистрированы:</a:t>
            </a:r>
          </a:p>
          <a:p>
            <a:pPr>
              <a:spcBef>
                <a:spcPts val="0"/>
              </a:spcBef>
            </a:pPr>
            <a:r>
              <a:rPr lang="ru-RU" dirty="0"/>
              <a:t>2018 год – </a:t>
            </a:r>
            <a:r>
              <a:rPr lang="ru-RU" dirty="0" smtClean="0"/>
              <a:t>52,0 </a:t>
            </a:r>
            <a:r>
              <a:rPr lang="ru-RU" dirty="0"/>
              <a:t>б. (МБОУ Солнечная СОШ № </a:t>
            </a:r>
            <a:r>
              <a:rPr lang="ru-RU" dirty="0" smtClean="0"/>
              <a:t>1)</a:t>
            </a:r>
            <a:endParaRPr lang="ru-RU" dirty="0"/>
          </a:p>
          <a:p>
            <a:pPr>
              <a:spcBef>
                <a:spcPts val="0"/>
              </a:spcBef>
            </a:pPr>
            <a:r>
              <a:rPr lang="ru-RU" dirty="0"/>
              <a:t>2019 год – </a:t>
            </a:r>
            <a:r>
              <a:rPr lang="ru-RU" dirty="0" smtClean="0"/>
              <a:t>74 </a:t>
            </a:r>
            <a:r>
              <a:rPr lang="ru-RU" dirty="0"/>
              <a:t>б. </a:t>
            </a:r>
            <a:r>
              <a:rPr lang="ru-RU" dirty="0" smtClean="0"/>
              <a:t>(филиал </a:t>
            </a:r>
            <a:r>
              <a:rPr lang="ru-RU" dirty="0"/>
              <a:t>МБОУ Солнечная СОШ № 1 </a:t>
            </a:r>
            <a:r>
              <a:rPr lang="ru-RU" dirty="0" err="1" smtClean="0"/>
              <a:t>Сытоминская</a:t>
            </a:r>
            <a:r>
              <a:rPr lang="ru-RU" dirty="0" smtClean="0"/>
              <a:t> СШ)</a:t>
            </a:r>
            <a:endParaRPr lang="ru-RU" dirty="0"/>
          </a:p>
          <a:p>
            <a:pPr>
              <a:spcBef>
                <a:spcPts val="0"/>
              </a:spcBef>
            </a:pPr>
            <a:r>
              <a:rPr lang="ru-RU" dirty="0"/>
              <a:t>2020 год – </a:t>
            </a:r>
            <a:r>
              <a:rPr lang="ru-RU" dirty="0" smtClean="0"/>
              <a:t>70,0 </a:t>
            </a:r>
            <a:r>
              <a:rPr lang="ru-RU" dirty="0"/>
              <a:t>б. (МБОУ </a:t>
            </a:r>
            <a:r>
              <a:rPr lang="ru-RU" dirty="0" err="1" smtClean="0"/>
              <a:t>Высокомысовская</a:t>
            </a:r>
            <a:r>
              <a:rPr lang="ru-RU" dirty="0" smtClean="0"/>
              <a:t> СОШ).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По сравнению с прошлым годом изменился средний балл в сторону уменьшения в следующих ОО:</a:t>
            </a:r>
          </a:p>
          <a:p>
            <a:pPr marL="285750" indent="-285750">
              <a:spcBef>
                <a:spcPts val="0"/>
              </a:spcBef>
              <a:buFontTx/>
              <a:buChar char="-"/>
            </a:pPr>
            <a:r>
              <a:rPr lang="ru-RU" dirty="0" smtClean="0"/>
              <a:t>МБОУ Федоровская СОШ № 2 на 11,6 б.;</a:t>
            </a:r>
          </a:p>
          <a:p>
            <a:pPr marL="285750" indent="-285750">
              <a:spcBef>
                <a:spcPts val="0"/>
              </a:spcBef>
              <a:buFontTx/>
              <a:buChar char="-"/>
            </a:pPr>
            <a:r>
              <a:rPr lang="ru-RU" dirty="0"/>
              <a:t>МБОУ Белоярская СОШ № 3 на 9,4 б</a:t>
            </a:r>
            <a:r>
              <a:rPr lang="ru-RU" dirty="0" smtClean="0"/>
              <a:t>.;</a:t>
            </a:r>
          </a:p>
          <a:p>
            <a:pPr marL="285750" indent="-285750">
              <a:spcBef>
                <a:spcPts val="0"/>
              </a:spcBef>
              <a:buFontTx/>
              <a:buChar char="-"/>
            </a:pPr>
            <a:r>
              <a:rPr lang="ru-RU" dirty="0"/>
              <a:t>МБОУ </a:t>
            </a:r>
            <a:r>
              <a:rPr lang="ru-RU" dirty="0" err="1" smtClean="0"/>
              <a:t>Нижнесортымская</a:t>
            </a:r>
            <a:r>
              <a:rPr lang="ru-RU" dirty="0" smtClean="0"/>
              <a:t> СОШ на 8,6 б.;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563680" y="4118582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Справочно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-4" y="29947"/>
            <a:ext cx="1345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Средний балл</a:t>
            </a:r>
            <a:endParaRPr lang="ru-RU" sz="14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11755910" y="4914900"/>
            <a:ext cx="171450" cy="200025"/>
          </a:xfrm>
          <a:prstGeom prst="downArrow">
            <a:avLst/>
          </a:prstGeom>
          <a:solidFill>
            <a:srgbClr val="FF333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3462">
                <a:solidFill>
                  <a:srgbClr val="FF000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Стрелка вверх 4"/>
          <p:cNvSpPr/>
          <p:nvPr/>
        </p:nvSpPr>
        <p:spPr>
          <a:xfrm>
            <a:off x="11029950" y="4914900"/>
            <a:ext cx="161925" cy="200025"/>
          </a:xfrm>
          <a:prstGeom prst="upArrow">
            <a:avLst/>
          </a:prstGeom>
          <a:solidFill>
            <a:srgbClr val="FF474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6591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607646542"/>
              </p:ext>
            </p:extLst>
          </p:nvPr>
        </p:nvGraphicFramePr>
        <p:xfrm>
          <a:off x="-3" y="85724"/>
          <a:ext cx="8134351" cy="23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630350940"/>
              </p:ext>
            </p:extLst>
          </p:nvPr>
        </p:nvGraphicFramePr>
        <p:xfrm>
          <a:off x="-2" y="2303999"/>
          <a:ext cx="8134351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958579465"/>
              </p:ext>
            </p:extLst>
          </p:nvPr>
        </p:nvGraphicFramePr>
        <p:xfrm>
          <a:off x="-1" y="4158001"/>
          <a:ext cx="7833947" cy="241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Объект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980233"/>
              </p:ext>
            </p:extLst>
          </p:nvPr>
        </p:nvGraphicFramePr>
        <p:xfrm>
          <a:off x="8134348" y="4487914"/>
          <a:ext cx="3795657" cy="1722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657">
                  <a:extLst>
                    <a:ext uri="{9D8B030D-6E8A-4147-A177-3AD203B41FA5}">
                      <a16:colId xmlns:a16="http://schemas.microsoft.com/office/drawing/2014/main" val="103494908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85913624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95336458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79991593"/>
                    </a:ext>
                  </a:extLst>
                </a:gridCol>
              </a:tblGrid>
              <a:tr h="379548">
                <a:tc>
                  <a:txBody>
                    <a:bodyPr/>
                    <a:lstStyle/>
                    <a:p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 год</a:t>
                      </a:r>
                      <a:endParaRPr lang="ru-RU" sz="105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5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 год</a:t>
                      </a:r>
                      <a:endParaRPr lang="ru-RU" sz="105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 год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90983"/>
                  </a:ext>
                </a:extLst>
              </a:tr>
              <a:tr h="44956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Сургутскому району</a:t>
                      </a:r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65,5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65,8</a:t>
                      </a:r>
                      <a:endParaRPr lang="ru-RU" sz="105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701540"/>
                  </a:ext>
                </a:extLst>
              </a:tr>
              <a:tr h="37954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ХМАО-Югре</a:t>
                      </a:r>
                      <a:endParaRPr lang="ru-RU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69,2</a:t>
                      </a:r>
                    </a:p>
                    <a:p>
                      <a:pPr algn="ctr"/>
                      <a:endParaRPr lang="ru-RU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70,1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03529"/>
                  </a:ext>
                </a:extLst>
              </a:tr>
              <a:tr h="449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Средний</a:t>
                      </a:r>
                      <a:r>
                        <a:rPr lang="ru-RU" sz="1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балл по РФ</a:t>
                      </a:r>
                      <a:endParaRPr lang="ru-RU" sz="10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ru-RU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70,9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69,5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69,3</a:t>
                      </a:r>
                    </a:p>
                  </a:txBody>
                  <a:tcPr marL="133726" marR="133726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956201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563682" y="405892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Справочно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-4" y="29947"/>
            <a:ext cx="1345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Средний балл</a:t>
            </a:r>
            <a:endParaRPr lang="ru-RU" sz="1400" dirty="0"/>
          </a:p>
        </p:txBody>
      </p:sp>
      <p:sp>
        <p:nvSpPr>
          <p:cNvPr id="5" name="Стрелка вверх 4"/>
          <p:cNvSpPr/>
          <p:nvPr/>
        </p:nvSpPr>
        <p:spPr>
          <a:xfrm>
            <a:off x="11029950" y="4914900"/>
            <a:ext cx="161925" cy="200025"/>
          </a:xfrm>
          <a:prstGeom prst="upArrow">
            <a:avLst/>
          </a:prstGeom>
          <a:solidFill>
            <a:srgbClr val="FF474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11687175" y="4914900"/>
            <a:ext cx="161925" cy="200025"/>
          </a:xfrm>
          <a:prstGeom prst="upArrow">
            <a:avLst/>
          </a:prstGeom>
          <a:solidFill>
            <a:srgbClr val="FF474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Текст 25"/>
          <p:cNvSpPr txBox="1">
            <a:spLocks/>
          </p:cNvSpPr>
          <p:nvPr/>
        </p:nvSpPr>
        <p:spPr>
          <a:xfrm>
            <a:off x="8165568" y="469801"/>
            <a:ext cx="3854528" cy="38861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dirty="0" smtClean="0"/>
              <a:t>Самые </a:t>
            </a:r>
            <a:r>
              <a:rPr lang="ru-RU" b="1" u="sng" dirty="0" smtClean="0"/>
              <a:t>низкие</a:t>
            </a:r>
            <a:r>
              <a:rPr lang="ru-RU" dirty="0" smtClean="0"/>
              <a:t> средние баллы зарегистрированы: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2018 год – 49,5 б. (МБОУ </a:t>
            </a:r>
            <a:r>
              <a:rPr lang="ru-RU" dirty="0" err="1" smtClean="0"/>
              <a:t>Русскинская</a:t>
            </a:r>
            <a:r>
              <a:rPr lang="ru-RU" dirty="0" smtClean="0"/>
              <a:t> СОШ)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2019 год – 46,4 б. (филиал МБОУ Солнечная СОШ № 1 </a:t>
            </a:r>
            <a:r>
              <a:rPr lang="ru-RU" dirty="0" err="1" smtClean="0"/>
              <a:t>Сайгатинская</a:t>
            </a:r>
            <a:r>
              <a:rPr lang="ru-RU" dirty="0" smtClean="0"/>
              <a:t> СШ)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2020 год – 56,8 б. (</a:t>
            </a:r>
            <a:r>
              <a:rPr lang="ru-RU" dirty="0"/>
              <a:t>МБОУ </a:t>
            </a:r>
            <a:r>
              <a:rPr lang="ru-RU" dirty="0" err="1"/>
              <a:t>Русскинская</a:t>
            </a:r>
            <a:r>
              <a:rPr lang="ru-RU" dirty="0"/>
              <a:t> СОШ</a:t>
            </a:r>
            <a:r>
              <a:rPr lang="ru-RU" dirty="0" smtClean="0"/>
              <a:t>).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Самые </a:t>
            </a:r>
            <a:r>
              <a:rPr lang="ru-RU" b="1" u="sng" dirty="0" smtClean="0"/>
              <a:t>высокие</a:t>
            </a:r>
            <a:r>
              <a:rPr lang="ru-RU" dirty="0" smtClean="0"/>
              <a:t> средние баллы зарегистрированы: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2018 год – 73,1 б. (МБОУ </a:t>
            </a:r>
            <a:r>
              <a:rPr lang="ru-RU" dirty="0" err="1" smtClean="0"/>
              <a:t>Лянторская</a:t>
            </a:r>
            <a:r>
              <a:rPr lang="ru-RU" dirty="0" smtClean="0"/>
              <a:t> СОШ № 6)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2019 год – 69,8 б. (</a:t>
            </a:r>
            <a:r>
              <a:rPr lang="ru-RU" dirty="0"/>
              <a:t>МБОУ </a:t>
            </a:r>
            <a:r>
              <a:rPr lang="ru-RU" dirty="0" err="1"/>
              <a:t>Лянторская</a:t>
            </a:r>
            <a:r>
              <a:rPr lang="ru-RU" dirty="0"/>
              <a:t> СОШ № 6</a:t>
            </a:r>
            <a:r>
              <a:rPr lang="ru-RU" dirty="0" smtClean="0"/>
              <a:t>)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2020 год – 75,2 б. (МБОУ Белоярская СОШ № 3).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/>
              <a:t>В 2020 году 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зарегистрирована динамика роста среднего балла в </a:t>
            </a:r>
            <a:r>
              <a:rPr lang="ru-RU" dirty="0"/>
              <a:t>13 образовательных </a:t>
            </a:r>
            <a:r>
              <a:rPr lang="ru-RU" dirty="0" smtClean="0"/>
              <a:t>организациях. </a:t>
            </a:r>
          </a:p>
        </p:txBody>
      </p:sp>
    </p:spTree>
    <p:extLst>
      <p:ext uri="{BB962C8B-B14F-4D97-AF65-F5344CB8AC3E}">
        <p14:creationId xmlns:p14="http://schemas.microsoft.com/office/powerpoint/2010/main" val="19902489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10EE66-8707-456F-8F2E-091D581CB030}">
  <ds:schemaRefs>
    <ds:schemaRef ds:uri="http://purl.org/dc/terms/"/>
    <ds:schemaRef ds:uri="http://www.w3.org/XML/1998/namespace"/>
    <ds:schemaRef ds:uri="71af3243-3dd4-4a8d-8c0d-dd76da1f02a5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16c05727-aa75-4e4a-9b5f-8a80a1165891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0BEB954-4024-4CCF-A9D6-4C00FDC028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96CC85-5758-41C0-8EFD-737AFB6912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3467</Words>
  <Application>Microsoft Office PowerPoint</Application>
  <PresentationFormat>Широкоэкранный</PresentationFormat>
  <Paragraphs>1025</Paragraphs>
  <Slides>22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Trebuchet MS</vt:lpstr>
      <vt:lpstr>Verdana</vt:lpstr>
      <vt:lpstr>Wingdings 3</vt:lpstr>
      <vt:lpstr>Аспект</vt:lpstr>
      <vt:lpstr>Анализ результатов ЕГЭ  в динамике за 2018-2020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Рейтинг образовательных организаций по результатам ЕГЭ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2020-11-24T05:29:45Z</dcterms:created>
  <dcterms:modified xsi:type="dcterms:W3CDTF">2021-08-25T13:18:20Z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