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6" r:id="rId2"/>
    <p:sldId id="257" r:id="rId3"/>
    <p:sldId id="265" r:id="rId4"/>
    <p:sldId id="259" r:id="rId5"/>
    <p:sldId id="258" r:id="rId6"/>
    <p:sldId id="267" r:id="rId7"/>
    <p:sldId id="26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0033"/>
    <a:srgbClr val="FF717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>
        <p:scale>
          <a:sx n="90" d="100"/>
          <a:sy n="90" d="100"/>
        </p:scale>
        <p:origin x="-2232" y="-5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0D9C0-4464-4926-8B44-D444C69FDB7E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8967B-E8AB-4DB2-8585-9F728408FE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0D9C0-4464-4926-8B44-D444C69FDB7E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8967B-E8AB-4DB2-8585-9F728408FE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0D9C0-4464-4926-8B44-D444C69FDB7E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8967B-E8AB-4DB2-8585-9F728408FE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0D9C0-4464-4926-8B44-D444C69FDB7E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8967B-E8AB-4DB2-8585-9F728408FE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0D9C0-4464-4926-8B44-D444C69FDB7E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8967B-E8AB-4DB2-8585-9F728408FE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0D9C0-4464-4926-8B44-D444C69FDB7E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8967B-E8AB-4DB2-8585-9F728408FE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0D9C0-4464-4926-8B44-D444C69FDB7E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8967B-E8AB-4DB2-8585-9F728408FE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0D9C0-4464-4926-8B44-D444C69FDB7E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8967B-E8AB-4DB2-8585-9F728408FE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0D9C0-4464-4926-8B44-D444C69FDB7E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8967B-E8AB-4DB2-8585-9F728408FE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0D9C0-4464-4926-8B44-D444C69FDB7E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8967B-E8AB-4DB2-8585-9F728408FE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0D9C0-4464-4926-8B44-D444C69FDB7E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8967B-E8AB-4DB2-8585-9F728408FE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5000"/>
            <a:lum/>
          </a:blip>
          <a:srcRect/>
          <a:stretch>
            <a:fillRect t="-24000" b="-6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0D9C0-4464-4926-8B44-D444C69FDB7E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8967B-E8AB-4DB2-8585-9F728408FE6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9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Шесть задач детского сада в новом году.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                                </a:t>
            </a:r>
            <a:r>
              <a:rPr lang="ru-RU" sz="2400" dirty="0">
                <a:solidFill>
                  <a:srgbClr val="C00000"/>
                </a:solidFill>
              </a:rPr>
              <a:t/>
            </a:r>
            <a:br>
              <a:rPr lang="ru-RU" sz="2400" dirty="0">
                <a:solidFill>
                  <a:srgbClr val="C00000"/>
                </a:solidFill>
              </a:rPr>
            </a:b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835696" y="2996952"/>
            <a:ext cx="6400800" cy="1752600"/>
          </a:xfrm>
        </p:spPr>
        <p:txBody>
          <a:bodyPr/>
          <a:lstStyle/>
          <a:p>
            <a:pPr algn="r"/>
            <a:r>
              <a:rPr lang="ru-RU" b="1" dirty="0" smtClean="0">
                <a:solidFill>
                  <a:srgbClr val="C00000"/>
                </a:solidFill>
              </a:rPr>
              <a:t>Экспресс-обзор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5" name="Picture 2" descr="C:\Users\OBorodina\Desktop\777\11\SRDU_CMY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260649"/>
            <a:ext cx="1498061" cy="4874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093879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88067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Организовать работу по новым СанПиН                                                </a:t>
            </a:r>
            <a:r>
              <a:rPr lang="ru-RU" sz="2400" dirty="0">
                <a:solidFill>
                  <a:srgbClr val="C00000"/>
                </a:solidFill>
              </a:rPr>
              <a:t/>
            </a:r>
            <a:br>
              <a:rPr lang="ru-RU" sz="2400" dirty="0">
                <a:solidFill>
                  <a:srgbClr val="C00000"/>
                </a:solidFill>
              </a:rPr>
            </a:b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67544" y="1700808"/>
            <a:ext cx="8229600" cy="439248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1700" dirty="0" smtClean="0">
                <a:latin typeface="Arial" pitchFamily="34" charset="0"/>
                <a:cs typeface="Arial" pitchFamily="34" charset="0"/>
              </a:rPr>
              <a:t>С 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1 января 2021 года Правительство отменило </a:t>
            </a:r>
            <a:r>
              <a:rPr lang="ru-RU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СанПиН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2.4.1.3049-13 (постановление 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Правительства от 08.10.2020 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№ 1631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). Часть правил из него вошли 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в СП 2.4.2.-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20, а часть – в 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ГН 1.2.-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20.</a:t>
            </a:r>
            <a:endParaRPr lang="ru-R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Что сделать: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Заменить выходные данные </a:t>
            </a:r>
            <a:r>
              <a:rPr lang="ru-RU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СанПиН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2.4.1.3049-13 в документах детского сада 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СП 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2.4.2.-20 и ГН 1.2.-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endParaRPr lang="ru-RU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C:\Users\OBorodina\Desktop\777\11\SRDU_CMY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260649"/>
            <a:ext cx="1498061" cy="487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8093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Провести противопожарные мероприятия </a:t>
            </a:r>
            <a:b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 новому регламенту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752528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2700" dirty="0" smtClean="0">
                <a:latin typeface="Arial" pitchFamily="34" charset="0"/>
                <a:cs typeface="Arial" pitchFamily="34" charset="0"/>
              </a:rPr>
              <a:t>Правительство утвердило новые правила противопожарного режима. Действовать они будут пять лет – до 31 декабря 2026 годы (постановление Правительства от 16.09.2020 № 1479).</a:t>
            </a:r>
          </a:p>
          <a:p>
            <a:pPr marL="0" indent="0">
              <a:lnSpc>
                <a:spcPct val="150000"/>
              </a:lnSpc>
              <a:buNone/>
            </a:pPr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Что сделать:</a:t>
            </a:r>
          </a:p>
          <a:p>
            <a:pPr>
              <a:lnSpc>
                <a:spcPct val="170000"/>
              </a:lnSpc>
            </a:pPr>
            <a:r>
              <a:rPr lang="ru-R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обновить 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инструкцию о мерах пожарной безопасности </a:t>
            </a:r>
          </a:p>
          <a:p>
            <a:pPr>
              <a:lnSpc>
                <a:spcPct val="170000"/>
              </a:lnSpc>
            </a:pPr>
            <a:r>
              <a:rPr lang="ru-R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разработать 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и утвердить регламент технического обслуживания систем противопожарной защиты</a:t>
            </a:r>
          </a:p>
          <a:p>
            <a:pPr>
              <a:lnSpc>
                <a:spcPct val="170000"/>
              </a:lnSpc>
            </a:pPr>
            <a:r>
              <a:rPr lang="ru-R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разработать 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и утвердить журнал эксплуатации систем противопожарной защиты</a:t>
            </a:r>
          </a:p>
          <a:p>
            <a:pPr>
              <a:lnSpc>
                <a:spcPct val="170000"/>
              </a:lnSpc>
            </a:pPr>
            <a:r>
              <a:rPr lang="ru-R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изменить 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план по обучению воспитанников</a:t>
            </a:r>
          </a:p>
          <a:p>
            <a:pPr>
              <a:lnSpc>
                <a:spcPct val="170000"/>
              </a:lnSpc>
            </a:pPr>
            <a:r>
              <a:rPr lang="ru-R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выдать 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дежурным фонари и средства индивидуальной защиты </a:t>
            </a:r>
          </a:p>
          <a:p>
            <a:pPr>
              <a:lnSpc>
                <a:spcPct val="170000"/>
              </a:lnSpc>
            </a:pPr>
            <a:r>
              <a:rPr lang="ru-R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установить 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указатели для гидрантов</a:t>
            </a:r>
          </a:p>
          <a:p>
            <a:pPr>
              <a:lnSpc>
                <a:spcPct val="170000"/>
              </a:lnSpc>
            </a:pPr>
            <a:r>
              <a:rPr lang="ru-R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закрыть 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чердаки и подвалы на замок, а на их дверях повесят информацию о месте хранения ключей</a:t>
            </a:r>
          </a:p>
        </p:txBody>
      </p:sp>
      <p:pic>
        <p:nvPicPr>
          <p:cNvPr id="5" name="Picture 2" descr="C:\Users\OBorodina\Desktop\777\11\SRDU_CMY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260649"/>
            <a:ext cx="1498061" cy="487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6765" y="836712"/>
            <a:ext cx="8229600" cy="994122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Обновить шаблоны договоров </a:t>
            </a:r>
            <a:b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 образовательные услуги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>
                <a:latin typeface="Arial" pitchFamily="34" charset="0"/>
                <a:cs typeface="Arial" pitchFamily="34" charset="0"/>
              </a:rPr>
            </a:b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49309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1500" dirty="0" smtClean="0">
                <a:latin typeface="Arial" panose="020B0604020202020204" pitchFamily="34" charset="0"/>
                <a:cs typeface="Arial" pitchFamily="34" charset="0"/>
              </a:rPr>
              <a:t>Правительство и </a:t>
            </a:r>
            <a:r>
              <a:rPr lang="ru-RU" sz="1500" dirty="0" err="1" smtClean="0">
                <a:latin typeface="Arial" panose="020B0604020202020204" pitchFamily="34" charset="0"/>
                <a:cs typeface="Arial" pitchFamily="34" charset="0"/>
              </a:rPr>
              <a:t>Минпросвещения</a:t>
            </a:r>
            <a:r>
              <a:rPr lang="ru-RU" sz="1500" dirty="0" smtClean="0">
                <a:latin typeface="Arial" panose="020B0604020202020204" pitchFamily="34" charset="0"/>
                <a:cs typeface="Arial" pitchFamily="34" charset="0"/>
              </a:rPr>
              <a:t> изменили 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формы договоров на платные образовательные услуги и на обучение по дополнительным программам. Действовать новые шаблоны будут пять лет 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(постановление 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Правительства от 15.09.2020 № 1441, приказ Минпросвещения от 16.09.2020 № 500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ru-RU" sz="1500" dirty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ru-RU" sz="14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Что сделать: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шаблон на платные услуги добавить строки для информации о законном представителе ребенка и графу для сроков, если программу воспитанник проходит не полностью </a:t>
            </a: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форме договора на обучение по дополнительным программам расширить блоки с правами и обязанностями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исполнителя</a:t>
            </a:r>
          </a:p>
          <a:p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разместить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новые шаблоны на информационном стенде и официальном сайте детского сада</a:t>
            </a:r>
          </a:p>
          <a:p>
            <a:pPr>
              <a:lnSpc>
                <a:spcPct val="150000"/>
              </a:lnSpc>
            </a:pP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C:\Users\OBorodina\Desktop\777\11\SRDU_CMY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260649"/>
            <a:ext cx="1498061" cy="487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5314" y="836712"/>
            <a:ext cx="8229600" cy="1143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Перейти на электронный документооборот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>
                <a:latin typeface="Arial" pitchFamily="34" charset="0"/>
                <a:cs typeface="Arial" pitchFamily="34" charset="0"/>
              </a:rPr>
            </a:b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68052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1500" dirty="0" smtClean="0">
                <a:latin typeface="Arial" panose="020B0604020202020204" pitchFamily="34" charset="0"/>
                <a:cs typeface="Arial" pitchFamily="34" charset="0"/>
              </a:rPr>
              <a:t>Со 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второго кварта 2021 года стартует эксперимент по электронному кадровому документообороту (Федеральный закон от 24.04.2020 № 122-ФЗ). Детские сады в нем участвуют.</a:t>
            </a:r>
          </a:p>
          <a:p>
            <a:pPr marL="0" indent="0">
              <a:lnSpc>
                <a:spcPct val="150000"/>
              </a:lnSpc>
              <a:buNone/>
            </a:pPr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Что сделать: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заказать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для детского сада аккаунт на платформе «Работа в России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составить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для работников согласие участвовать в электронном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документообороте</a:t>
            </a:r>
          </a:p>
          <a:p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определите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какие документы будут участвовать в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эксперименте</a:t>
            </a:r>
          </a:p>
          <a:p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составить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положение об электронном документообороте</a:t>
            </a:r>
          </a:p>
        </p:txBody>
      </p:sp>
      <p:pic>
        <p:nvPicPr>
          <p:cNvPr id="5" name="Picture 2" descr="C:\Users\OBorodina\Desktop\777\11\SRDU_CMY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260649"/>
            <a:ext cx="1498061" cy="487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5314" y="836712"/>
            <a:ext cx="8229600" cy="1143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Подготовиться к новым правилам проверок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>
                <a:latin typeface="Arial" pitchFamily="34" charset="0"/>
                <a:cs typeface="Arial" pitchFamily="34" charset="0"/>
              </a:rPr>
            </a:b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68052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1500" dirty="0" smtClean="0">
                <a:latin typeface="Arial" panose="020B0604020202020204" pitchFamily="34" charset="0"/>
                <a:cs typeface="Arial" pitchFamily="34" charset="0"/>
              </a:rPr>
              <a:t>С 1 июля 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2021 года проверки больше не будут главным средством контроля детских садов. Приоритетными направлениями станет профилактика и предупреждение нарушений (Федеральный закон от 31.07.2020 № 248-ФЗ).</a:t>
            </a:r>
          </a:p>
          <a:p>
            <a:pPr marL="0" indent="0">
              <a:lnSpc>
                <a:spcPct val="150000"/>
              </a:lnSpc>
              <a:buNone/>
            </a:pPr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sz="1700" b="1" dirty="0" smtClean="0">
                <a:latin typeface="Arial" pitchFamily="34" charset="0"/>
                <a:cs typeface="Arial" pitchFamily="34" charset="0"/>
              </a:rPr>
              <a:t>Что сделать:</a:t>
            </a:r>
          </a:p>
          <a:p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изучить профилактические меры</a:t>
            </a:r>
          </a:p>
          <a:p>
            <a:endParaRPr lang="ru-RU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зучить новые формы контроля</a:t>
            </a:r>
          </a:p>
        </p:txBody>
      </p:sp>
      <p:pic>
        <p:nvPicPr>
          <p:cNvPr id="5" name="Picture 2" descr="C:\Users\OBorodina\Desktop\777\11\SRDU_CMY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260649"/>
            <a:ext cx="1498061" cy="4874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410815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5314" y="836712"/>
            <a:ext cx="8229600" cy="1143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Изменить сайт детского сада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>
                <a:latin typeface="Arial" pitchFamily="34" charset="0"/>
                <a:cs typeface="Arial" pitchFamily="34" charset="0"/>
              </a:rPr>
            </a:b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68052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В силу вступили новые требования к сайту образовательных организаций. Действовать они будут до конца 2026 года (приказ </a:t>
            </a:r>
            <a:r>
              <a:rPr lang="ru-RU" sz="1500" dirty="0" err="1">
                <a:latin typeface="Arial" panose="020B0604020202020204" pitchFamily="34" charset="0"/>
                <a:cs typeface="Arial" panose="020B0604020202020204" pitchFamily="34" charset="0"/>
              </a:rPr>
              <a:t>Рособрнадзора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 от 14.08.2020 № 831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ru-RU" sz="1500" dirty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Что сделать: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добавить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на сайт подразделы «Доступная среда» и «Международное сотрудничество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заполнить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подразделы информацией об условиях для детей с ОВЗ и выложить договоры с иностранными организациями по вопросам образования и воспитания</a:t>
            </a:r>
          </a:p>
        </p:txBody>
      </p:sp>
      <p:pic>
        <p:nvPicPr>
          <p:cNvPr id="5" name="Picture 2" descr="C:\Users\OBorodina\Desktop\777\11\SRDU_CMY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260649"/>
            <a:ext cx="1498061" cy="4874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3595654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</TotalTime>
  <Words>411</Words>
  <Application>Microsoft Office PowerPoint</Application>
  <PresentationFormat>Экран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Шесть задач детского сада в новом году.                                                </vt:lpstr>
      <vt:lpstr>Организовать работу по новым СанПиН                                                 </vt:lpstr>
      <vt:lpstr> Провести противопожарные мероприятия  по новому регламенту </vt:lpstr>
      <vt:lpstr> Обновить шаблоны договоров  на образовательные услуги </vt:lpstr>
      <vt:lpstr> Перейти на электронный документооборот </vt:lpstr>
      <vt:lpstr> Подготовиться к новым правилам проверок </vt:lpstr>
      <vt:lpstr> Изменить сайт детского сада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OBorodina</dc:creator>
  <cp:lastModifiedBy>OBorodina</cp:lastModifiedBy>
  <cp:revision>82</cp:revision>
  <dcterms:created xsi:type="dcterms:W3CDTF">2019-12-18T14:48:45Z</dcterms:created>
  <dcterms:modified xsi:type="dcterms:W3CDTF">2020-11-30T16:14:46Z</dcterms:modified>
</cp:coreProperties>
</file>