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9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382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3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458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19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12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7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1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6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3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2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6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400A-C525-4B09-B2A3-98A860FCA105}" type="datetimeFigureOut">
              <a:rPr lang="ru-RU" smtClean="0"/>
              <a:t>15.07.2022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A37CB4-5377-44D2-B90D-A9A2A397A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3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o@admsr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26208" y="460216"/>
            <a:ext cx="8372856" cy="564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Телефоны горячей линии по вопросам введения обновлённых федеральных государственных образовательных стандартов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 с 09.00 до 13.00 и с 14.00 до 18.00,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вторник-пятница с 09.00 до 13.00 и с 14.00 до 17.00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(выходные: суббота, воскресенье)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телефону: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(3462) 52-60-57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Гаврикова Наталия Ивановна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начальник отдела организации общего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департамента образования и молодёжной политики администрации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Сургутского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(3462</a:t>
            </a:r>
            <a:r>
              <a:rPr lang="ru-RU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74-52-59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Лимарева Светлана Ивановна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заместитель директора муниципального казенного учреждения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Сургутского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«Информационно-методический центр»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направить обращение на адрес электронной почты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uo@admsr.ru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образования и молодёжной политики администрации Сургутского района.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830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110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Болтунова Светлана Сергеевна</dc:creator>
  <cp:lastModifiedBy>Сургутский район МКУ ИМЦ</cp:lastModifiedBy>
  <cp:revision>6</cp:revision>
  <cp:lastPrinted>2020-10-20T05:19:24Z</cp:lastPrinted>
  <dcterms:created xsi:type="dcterms:W3CDTF">2020-10-20T05:12:39Z</dcterms:created>
  <dcterms:modified xsi:type="dcterms:W3CDTF">2022-07-15T06:08:41Z</dcterms:modified>
</cp:coreProperties>
</file>